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19"/>
  </p:notesMasterIdLst>
  <p:handoutMasterIdLst>
    <p:handoutMasterId r:id="rId20"/>
  </p:handoutMasterIdLst>
  <p:sldIdLst>
    <p:sldId id="446" r:id="rId5"/>
    <p:sldId id="455" r:id="rId6"/>
    <p:sldId id="453" r:id="rId7"/>
    <p:sldId id="454" r:id="rId8"/>
    <p:sldId id="447" r:id="rId9"/>
    <p:sldId id="449" r:id="rId10"/>
    <p:sldId id="427" r:id="rId11"/>
    <p:sldId id="441" r:id="rId12"/>
    <p:sldId id="434" r:id="rId13"/>
    <p:sldId id="443" r:id="rId14"/>
    <p:sldId id="433" r:id="rId15"/>
    <p:sldId id="452" r:id="rId16"/>
    <p:sldId id="426" r:id="rId17"/>
    <p:sldId id="445" r:id="rId18"/>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00"/>
    <p:restoredTop sz="96654"/>
  </p:normalViewPr>
  <p:slideViewPr>
    <p:cSldViewPr snapToGrid="0">
      <p:cViewPr varScale="1">
        <p:scale>
          <a:sx n="157" d="100"/>
          <a:sy n="157" d="100"/>
        </p:scale>
        <p:origin x="640" y="168"/>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7194463-BB47-4B36-91B7-153B258F4D90}" type="datetime1">
              <a:rPr lang="en-GB" smtClean="0"/>
              <a:t>26/03/2022</a:t>
            </a:fld>
            <a:endParaRPr lang="en-GB"/>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2004FE7-BA7C-4FF4-9756-C6A1F2BCA37F}" type="slidenum">
              <a:rPr lang="en-GB" smtClean="0"/>
              <a:t>‹#›</a:t>
            </a:fld>
            <a:endParaRPr lang="en-GB"/>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8101A6-4DD6-450C-BDEC-5915490A5285}" type="datetime1">
              <a:rPr lang="en-GB" noProof="0" smtClean="0"/>
              <a:t>26/03/2022</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83F1C3-4FA3-4491-97F4-43CA9C8BDFDF}" type="slidenum">
              <a:rPr lang="en-GB" noProof="0" smtClean="0"/>
              <a:t>‹#›</a:t>
            </a:fld>
            <a:endParaRPr lang="en-GB" noProof="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a:t>
            </a:fld>
            <a:endParaRPr lang="en-GB"/>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10</a:t>
            </a:fld>
            <a:endParaRPr lang="en-GB"/>
          </a:p>
        </p:txBody>
      </p:sp>
    </p:spTree>
    <p:extLst>
      <p:ext uri="{BB962C8B-B14F-4D97-AF65-F5344CB8AC3E}">
        <p14:creationId xmlns:p14="http://schemas.microsoft.com/office/powerpoint/2010/main" val="585576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11</a:t>
            </a:fld>
            <a:endParaRPr lang="en-GB"/>
          </a:p>
        </p:txBody>
      </p:sp>
    </p:spTree>
    <p:extLst>
      <p:ext uri="{BB962C8B-B14F-4D97-AF65-F5344CB8AC3E}">
        <p14:creationId xmlns:p14="http://schemas.microsoft.com/office/powerpoint/2010/main" val="4004600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12</a:t>
            </a:fld>
            <a:endParaRPr lang="en-GB"/>
          </a:p>
        </p:txBody>
      </p:sp>
    </p:spTree>
    <p:extLst>
      <p:ext uri="{BB962C8B-B14F-4D97-AF65-F5344CB8AC3E}">
        <p14:creationId xmlns:p14="http://schemas.microsoft.com/office/powerpoint/2010/main" val="3330394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13</a:t>
            </a:fld>
            <a:endParaRPr lang="en-GB"/>
          </a:p>
        </p:txBody>
      </p:sp>
    </p:spTree>
    <p:extLst>
      <p:ext uri="{BB962C8B-B14F-4D97-AF65-F5344CB8AC3E}">
        <p14:creationId xmlns:p14="http://schemas.microsoft.com/office/powerpoint/2010/main" val="2052533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14</a:t>
            </a:fld>
            <a:endParaRPr lang="en-GB"/>
          </a:p>
        </p:txBody>
      </p:sp>
    </p:spTree>
    <p:extLst>
      <p:ext uri="{BB962C8B-B14F-4D97-AF65-F5344CB8AC3E}">
        <p14:creationId xmlns:p14="http://schemas.microsoft.com/office/powerpoint/2010/main" val="2136135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2</a:t>
            </a:fld>
            <a:endParaRPr lang="en-GB"/>
          </a:p>
        </p:txBody>
      </p:sp>
    </p:spTree>
    <p:extLst>
      <p:ext uri="{BB962C8B-B14F-4D97-AF65-F5344CB8AC3E}">
        <p14:creationId xmlns:p14="http://schemas.microsoft.com/office/powerpoint/2010/main" val="2121189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3</a:t>
            </a:fld>
            <a:endParaRPr lang="en-GB"/>
          </a:p>
        </p:txBody>
      </p:sp>
    </p:spTree>
    <p:extLst>
      <p:ext uri="{BB962C8B-B14F-4D97-AF65-F5344CB8AC3E}">
        <p14:creationId xmlns:p14="http://schemas.microsoft.com/office/powerpoint/2010/main" val="588667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4</a:t>
            </a:fld>
            <a:endParaRPr lang="en-GB"/>
          </a:p>
        </p:txBody>
      </p:sp>
    </p:spTree>
    <p:extLst>
      <p:ext uri="{BB962C8B-B14F-4D97-AF65-F5344CB8AC3E}">
        <p14:creationId xmlns:p14="http://schemas.microsoft.com/office/powerpoint/2010/main" val="3666907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5</a:t>
            </a:fld>
            <a:endParaRPr lang="en-GB"/>
          </a:p>
        </p:txBody>
      </p:sp>
    </p:spTree>
    <p:extLst>
      <p:ext uri="{BB962C8B-B14F-4D97-AF65-F5344CB8AC3E}">
        <p14:creationId xmlns:p14="http://schemas.microsoft.com/office/powerpoint/2010/main" val="2744080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6</a:t>
            </a:fld>
            <a:endParaRPr lang="en-GB"/>
          </a:p>
        </p:txBody>
      </p:sp>
    </p:spTree>
    <p:extLst>
      <p:ext uri="{BB962C8B-B14F-4D97-AF65-F5344CB8AC3E}">
        <p14:creationId xmlns:p14="http://schemas.microsoft.com/office/powerpoint/2010/main" val="1884117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7</a:t>
            </a:fld>
            <a:endParaRPr lang="en-GB"/>
          </a:p>
        </p:txBody>
      </p:sp>
    </p:spTree>
    <p:extLst>
      <p:ext uri="{BB962C8B-B14F-4D97-AF65-F5344CB8AC3E}">
        <p14:creationId xmlns:p14="http://schemas.microsoft.com/office/powerpoint/2010/main" val="1667921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8</a:t>
            </a:fld>
            <a:endParaRPr lang="en-GB"/>
          </a:p>
        </p:txBody>
      </p:sp>
    </p:spTree>
    <p:extLst>
      <p:ext uri="{BB962C8B-B14F-4D97-AF65-F5344CB8AC3E}">
        <p14:creationId xmlns:p14="http://schemas.microsoft.com/office/powerpoint/2010/main" val="3301166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9</a:t>
            </a:fld>
            <a:endParaRPr lang="en-GB"/>
          </a:p>
        </p:txBody>
      </p:sp>
    </p:spTree>
    <p:extLst>
      <p:ext uri="{BB962C8B-B14F-4D97-AF65-F5344CB8AC3E}">
        <p14:creationId xmlns:p14="http://schemas.microsoft.com/office/powerpoint/2010/main" val="834322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rtlCol="0" anchor="ctr" anchorCtr="0"/>
          <a:lstStyle>
            <a:lvl1pPr>
              <a:defRPr>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cap="all" baseline="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GB" noProof="0"/>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GB" noProof="0"/>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GB" noProof="0"/>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GB" noProof="0"/>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GB" noProof="0"/>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GB" noProof="0"/>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GB" noProof="0"/>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GB" noProof="0"/>
              <a:t>Click icon to add picture</a:t>
            </a:r>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rtlCol="0"/>
          <a:lstStyle>
            <a:lvl1pPr>
              <a:lnSpc>
                <a:spcPts val="4600"/>
              </a:lnSpc>
              <a:defRPr/>
            </a:lvl1pPr>
          </a:lstStyle>
          <a:p>
            <a:pPr rtl="0"/>
            <a:r>
              <a:rPr lang="en-GB" noProof="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rtlCol="0"/>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rtlCol="0" anchor="ctr"/>
          <a:lstStyle>
            <a:lvl1pPr marL="0" indent="0" algn="ctr">
              <a:buNone/>
              <a:defRPr/>
            </a:lvl1pPr>
          </a:lstStyle>
          <a:p>
            <a:pPr rtl="0"/>
            <a:r>
              <a:rPr lang="en-GB" noProof="0"/>
              <a:t>Click icon to add picture</a:t>
            </a:r>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rtlCol="0" anchor="ctr"/>
          <a:lstStyle>
            <a:lvl1pPr marL="0" indent="0" algn="ctr">
              <a:buNone/>
              <a:defRPr>
                <a:solidFill>
                  <a:schemeClr val="bg1"/>
                </a:solidFill>
              </a:defRPr>
            </a:lvl1pPr>
          </a:lstStyle>
          <a:p>
            <a:pPr rtl="0"/>
            <a:endParaRPr lang="en-GB" noProof="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rtlCol="0"/>
          <a:lstStyle>
            <a:lvl1pPr>
              <a:lnSpc>
                <a:spcPts val="4320"/>
              </a:lnSpc>
              <a:defRPr>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t"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3A1EFD6E-39BF-4D74-9381-BC19FCC78926}" type="datetime1">
              <a:rPr lang="en-GB" noProof="0" smtClean="0"/>
              <a:t>26/03/2022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BF3EA5D2-BB7B-454C-AD60-E7ADCC7B837E}" type="datetime1">
              <a:rPr lang="en-GB" noProof="0" smtClean="0"/>
              <a:t>26/03/2022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96B77B7B-98A2-43E7-B343-92483A4C89E0}" type="datetime1">
              <a:rPr lang="en-GB" noProof="0" smtClean="0"/>
              <a:t>26/03/2022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2799F4B1-797B-4E32-8DB8-780E3DFC7B73}" type="datetime1">
              <a:rPr lang="en-GB" noProof="0" smtClean="0"/>
              <a:t>26/03/2022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29.png"/><Relationship Id="rId4" Type="http://schemas.openxmlformats.org/officeDocument/2006/relationships/image" Target="../media/image43.png"/><Relationship Id="rId9"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29.png"/><Relationship Id="rId9"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dirty="0"/>
              <a:t>Website</a:t>
            </a:r>
            <a:br>
              <a:rPr lang="en-GB" dirty="0"/>
            </a:br>
            <a:r>
              <a:rPr lang="en-GB" dirty="0"/>
              <a:t>Blackboard</a:t>
            </a: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7199" y="2569464"/>
            <a:ext cx="3619501" cy="1179576"/>
          </a:xfrm>
        </p:spPr>
        <p:txBody>
          <a:bodyPr rtlCol="0" anchor="b" anchorCtr="0">
            <a:normAutofit/>
          </a:bodyPr>
          <a:lstStyle/>
          <a:p>
            <a:pPr rtl="0"/>
            <a:r>
              <a:rPr lang="en-GB"/>
              <a:t>THE STAR OF THE SHOW</a:t>
            </a:r>
          </a:p>
        </p:txBody>
      </p:sp>
      <p:pic>
        <p:nvPicPr>
          <p:cNvPr id="7" name="Picture Placeholder 6" descr="Colour swatch anthracite">
            <a:extLst>
              <a:ext uri="{FF2B5EF4-FFF2-40B4-BE49-F238E27FC236}">
                <a16:creationId xmlns:a16="http://schemas.microsoft.com/office/drawing/2014/main" id="{EDC2FB36-C4DF-4444-AF69-B20EBDC89AC8}"/>
              </a:ext>
            </a:extLst>
          </p:cNvPr>
          <p:cNvPicPr>
            <a:picLocks noGrp="1" noChangeAspect="1"/>
          </p:cNvPicPr>
          <p:nvPr>
            <p:ph type="pic" sz="quarter" idx="13"/>
          </p:nvPr>
        </p:nvPicPr>
        <p:blipFill rotWithShape="1">
          <a:blip r:embed="rId3"/>
          <a:srcRect l="105" r="105"/>
          <a:stretch/>
        </p:blipFill>
        <p:spPr>
          <a:xfrm>
            <a:off x="4279392" y="1463040"/>
            <a:ext cx="1499616" cy="2194560"/>
          </a:xfrm>
        </p:spPr>
      </p:pic>
      <p:pic>
        <p:nvPicPr>
          <p:cNvPr id="24" name="Picture Placeholder 23" descr="Colour swatch volcanic glass">
            <a:extLst>
              <a:ext uri="{FF2B5EF4-FFF2-40B4-BE49-F238E27FC236}">
                <a16:creationId xmlns:a16="http://schemas.microsoft.com/office/drawing/2014/main" id="{0C2F4972-6121-487E-9184-B6DAD5BCAF70}"/>
              </a:ext>
            </a:extLst>
          </p:cNvPr>
          <p:cNvPicPr>
            <a:picLocks noGrp="1" noChangeAspect="1"/>
          </p:cNvPicPr>
          <p:nvPr>
            <p:ph type="pic" sz="quarter" idx="14"/>
          </p:nvPr>
        </p:nvPicPr>
        <p:blipFill rotWithShape="1">
          <a:blip r:embed="rId4"/>
          <a:srcRect l="105" r="105"/>
          <a:stretch/>
        </p:blipFill>
        <p:spPr>
          <a:xfrm>
            <a:off x="6227064" y="1463040"/>
            <a:ext cx="1499616" cy="2194560"/>
          </a:xfrm>
        </p:spPr>
      </p:pic>
      <p:pic>
        <p:nvPicPr>
          <p:cNvPr id="30" name="Picture Placeholder 29" descr="Colour swatch deep taupe">
            <a:extLst>
              <a:ext uri="{FF2B5EF4-FFF2-40B4-BE49-F238E27FC236}">
                <a16:creationId xmlns:a16="http://schemas.microsoft.com/office/drawing/2014/main" id="{9D9D875B-E5FC-426B-8884-22C87FA1F593}"/>
              </a:ext>
            </a:extLst>
          </p:cNvPr>
          <p:cNvPicPr>
            <a:picLocks noGrp="1" noChangeAspect="1"/>
          </p:cNvPicPr>
          <p:nvPr>
            <p:ph type="pic" sz="quarter" idx="15"/>
          </p:nvPr>
        </p:nvPicPr>
        <p:blipFill rotWithShape="1">
          <a:blip r:embed="rId5"/>
          <a:srcRect l="257" r="257"/>
          <a:stretch/>
        </p:blipFill>
        <p:spPr>
          <a:xfrm>
            <a:off x="8174736" y="1463040"/>
            <a:ext cx="1499616" cy="2194560"/>
          </a:xfrm>
        </p:spPr>
      </p:pic>
      <p:pic>
        <p:nvPicPr>
          <p:cNvPr id="32" name="Picture Placeholder 31" descr="Colour swatch plaza taupe">
            <a:extLst>
              <a:ext uri="{FF2B5EF4-FFF2-40B4-BE49-F238E27FC236}">
                <a16:creationId xmlns:a16="http://schemas.microsoft.com/office/drawing/2014/main" id="{30D4484E-E142-413F-9D0E-54E2AE148EDC}"/>
              </a:ext>
            </a:extLst>
          </p:cNvPr>
          <p:cNvPicPr>
            <a:picLocks noGrp="1" noChangeAspect="1"/>
          </p:cNvPicPr>
          <p:nvPr>
            <p:ph type="pic" sz="quarter" idx="16"/>
          </p:nvPr>
        </p:nvPicPr>
        <p:blipFill rotWithShape="1">
          <a:blip r:embed="rId6"/>
          <a:srcRect l="52" r="52"/>
          <a:stretch/>
        </p:blipFill>
        <p:spPr>
          <a:xfrm>
            <a:off x="10122408" y="1463040"/>
            <a:ext cx="1499616" cy="2194560"/>
          </a:xfrm>
        </p:spPr>
      </p:pic>
      <p:pic>
        <p:nvPicPr>
          <p:cNvPr id="34" name="Picture Placeholder 33" descr="Colour swatch white sand">
            <a:extLst>
              <a:ext uri="{FF2B5EF4-FFF2-40B4-BE49-F238E27FC236}">
                <a16:creationId xmlns:a16="http://schemas.microsoft.com/office/drawing/2014/main" id="{DAE94DE2-B33F-4EB8-866A-F00647B91C1D}"/>
              </a:ext>
            </a:extLst>
          </p:cNvPr>
          <p:cNvPicPr>
            <a:picLocks noGrp="1" noChangeAspect="1"/>
          </p:cNvPicPr>
          <p:nvPr>
            <p:ph type="pic" sz="quarter" idx="17"/>
          </p:nvPr>
        </p:nvPicPr>
        <p:blipFill rotWithShape="1">
          <a:blip r:embed="rId7"/>
          <a:srcRect l="105" r="105"/>
          <a:stretch/>
        </p:blipFill>
        <p:spPr>
          <a:xfrm>
            <a:off x="4279392" y="4087368"/>
            <a:ext cx="1499616" cy="2194560"/>
          </a:xfrm>
        </p:spPr>
      </p:pic>
      <p:pic>
        <p:nvPicPr>
          <p:cNvPr id="36" name="Picture Placeholder 35" descr="Colour swatch petrified oak">
            <a:extLst>
              <a:ext uri="{FF2B5EF4-FFF2-40B4-BE49-F238E27FC236}">
                <a16:creationId xmlns:a16="http://schemas.microsoft.com/office/drawing/2014/main" id="{7C30B3E2-6FCF-4BCC-B91A-633A92ECB85B}"/>
              </a:ext>
            </a:extLst>
          </p:cNvPr>
          <p:cNvPicPr>
            <a:picLocks noGrp="1" noChangeAspect="1"/>
          </p:cNvPicPr>
          <p:nvPr>
            <p:ph type="pic" sz="quarter" idx="18"/>
          </p:nvPr>
        </p:nvPicPr>
        <p:blipFill rotWithShape="1">
          <a:blip r:embed="rId8"/>
          <a:srcRect l="105" r="105"/>
          <a:stretch/>
        </p:blipFill>
        <p:spPr>
          <a:xfrm>
            <a:off x="6227064" y="4087368"/>
            <a:ext cx="1499616" cy="2194560"/>
          </a:xfrm>
        </p:spPr>
      </p:pic>
      <p:pic>
        <p:nvPicPr>
          <p:cNvPr id="38" name="Picture Placeholder 37" descr="Colour swatch cloud dance">
            <a:extLst>
              <a:ext uri="{FF2B5EF4-FFF2-40B4-BE49-F238E27FC236}">
                <a16:creationId xmlns:a16="http://schemas.microsoft.com/office/drawing/2014/main" id="{543D04A7-69B1-4E48-915F-E47DB2E5C063}"/>
              </a:ext>
            </a:extLst>
          </p:cNvPr>
          <p:cNvPicPr>
            <a:picLocks noGrp="1" noChangeAspect="1"/>
          </p:cNvPicPr>
          <p:nvPr>
            <p:ph type="pic" sz="quarter" idx="19"/>
          </p:nvPr>
        </p:nvPicPr>
        <p:blipFill rotWithShape="1">
          <a:blip r:embed="rId9"/>
          <a:srcRect l="52" r="52"/>
          <a:stretch/>
        </p:blipFill>
        <p:spPr>
          <a:xfrm>
            <a:off x="8174736" y="4087368"/>
            <a:ext cx="1499616" cy="2194560"/>
          </a:xfrm>
        </p:spPr>
      </p:pic>
      <p:pic>
        <p:nvPicPr>
          <p:cNvPr id="40" name="Picture Placeholder 39" descr="Colour swatch very peri">
            <a:extLst>
              <a:ext uri="{FF2B5EF4-FFF2-40B4-BE49-F238E27FC236}">
                <a16:creationId xmlns:a16="http://schemas.microsoft.com/office/drawing/2014/main" id="{5F1FBBB4-ABD1-4D8A-97AD-95DE52419625}"/>
              </a:ext>
            </a:extLst>
          </p:cNvPr>
          <p:cNvPicPr>
            <a:picLocks noGrp="1" noChangeAspect="1"/>
          </p:cNvPicPr>
          <p:nvPr>
            <p:ph type="pic" sz="quarter" idx="20"/>
          </p:nvPr>
        </p:nvPicPr>
        <p:blipFill rotWithShape="1">
          <a:blip r:embed="rId10"/>
          <a:srcRect l="52" r="52"/>
          <a:stretch/>
        </p:blipFill>
        <p:spPr>
          <a:xfrm>
            <a:off x="10122408" y="4087368"/>
            <a:ext cx="1499616" cy="2194560"/>
          </a:xfrm>
        </p:spPr>
      </p:pic>
    </p:spTree>
    <p:extLst>
      <p:ext uri="{BB962C8B-B14F-4D97-AF65-F5344CB8AC3E}">
        <p14:creationId xmlns:p14="http://schemas.microsoft.com/office/powerpoint/2010/main" val="1294161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38801" cy="1572126"/>
          </a:xfrm>
        </p:spPr>
        <p:txBody>
          <a:bodyPr rtlCol="0"/>
          <a:lstStyle/>
          <a:p>
            <a:pPr rtl="0"/>
            <a:r>
              <a:rPr lang="en-GB"/>
              <a:t>THE STAR OF THE SHOW</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2489200"/>
            <a:ext cx="5202936" cy="3547872"/>
          </a:xfrm>
        </p:spPr>
        <p:txBody>
          <a:bodyPr rtlCol="0"/>
          <a:lstStyle/>
          <a:p>
            <a:pPr rtl="0"/>
            <a:r>
              <a:rPr lang="en-GB" sz="1800">
                <a:effectLst/>
                <a:latin typeface="Segoe UI" panose="020B0502040204020203" pitchFamily="34" charset="0"/>
              </a:rPr>
              <a:t>When you want a more elegant approach, the dynamic presence of PANTONE Very Peri shines as the star of the show in this palette of classics and neutrals whose understated stylishness conveys a message of timeless sophistication.</a:t>
            </a:r>
            <a:endParaRPr lang="en-GB"/>
          </a:p>
        </p:txBody>
      </p:sp>
      <p:pic>
        <p:nvPicPr>
          <p:cNvPr id="7" name="Picture Placeholder 6" descr="Picture of a spiral staircase">
            <a:extLst>
              <a:ext uri="{FF2B5EF4-FFF2-40B4-BE49-F238E27FC236}">
                <a16:creationId xmlns:a16="http://schemas.microsoft.com/office/drawing/2014/main" id="{4176E307-8C2F-4787-9905-7583953AA818}"/>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a:ext>
            </a:extLst>
          </a:blip>
          <a:srcRect t="9" b="9"/>
          <a:stretch/>
        </p:blipFill>
        <p:spPr>
          <a:xfrm>
            <a:off x="6997700" y="914400"/>
            <a:ext cx="4333875" cy="5092700"/>
          </a:xfrm>
        </p:spPr>
      </p:pic>
    </p:spTree>
    <p:extLst>
      <p:ext uri="{BB962C8B-B14F-4D97-AF65-F5344CB8AC3E}">
        <p14:creationId xmlns:p14="http://schemas.microsoft.com/office/powerpoint/2010/main" val="2943388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10C83CB-3D9E-4AB8-9D97-83A5221F68DC}"/>
              </a:ext>
            </a:extLst>
          </p:cNvPr>
          <p:cNvSpPr>
            <a:spLocks noGrp="1"/>
          </p:cNvSpPr>
          <p:nvPr>
            <p:ph type="title"/>
          </p:nvPr>
        </p:nvSpPr>
        <p:spPr>
          <a:xfrm>
            <a:off x="457199" y="2569464"/>
            <a:ext cx="3619501" cy="1179576"/>
          </a:xfrm>
        </p:spPr>
        <p:txBody>
          <a:bodyPr rtlCol="0"/>
          <a:lstStyle/>
          <a:p>
            <a:pPr rtl="0"/>
            <a:r>
              <a:rPr lang="en-GB"/>
              <a:t>AMUSEMENTS</a:t>
            </a:r>
          </a:p>
        </p:txBody>
      </p:sp>
      <p:pic>
        <p:nvPicPr>
          <p:cNvPr id="22" name="Picture Placeholder 21" descr="Colour swatch tawny orange">
            <a:extLst>
              <a:ext uri="{FF2B5EF4-FFF2-40B4-BE49-F238E27FC236}">
                <a16:creationId xmlns:a16="http://schemas.microsoft.com/office/drawing/2014/main" id="{E90EFA49-87AA-420E-A193-C2516084479A}"/>
              </a:ext>
            </a:extLst>
          </p:cNvPr>
          <p:cNvPicPr>
            <a:picLocks noGrp="1" noChangeAspect="1"/>
          </p:cNvPicPr>
          <p:nvPr>
            <p:ph type="pic" sz="quarter" idx="13"/>
          </p:nvPr>
        </p:nvPicPr>
        <p:blipFill rotWithShape="1">
          <a:blip r:embed="rId3"/>
          <a:srcRect l="105" r="105"/>
          <a:stretch/>
        </p:blipFill>
        <p:spPr>
          <a:xfrm>
            <a:off x="4279392" y="1463040"/>
            <a:ext cx="1499616" cy="2194560"/>
          </a:xfrm>
        </p:spPr>
      </p:pic>
      <p:pic>
        <p:nvPicPr>
          <p:cNvPr id="24" name="Picture Placeholder 23" descr="Colour swatch very peri">
            <a:extLst>
              <a:ext uri="{FF2B5EF4-FFF2-40B4-BE49-F238E27FC236}">
                <a16:creationId xmlns:a16="http://schemas.microsoft.com/office/drawing/2014/main" id="{385F869F-60E2-47C0-BAF7-5ADA904E37D4}"/>
              </a:ext>
            </a:extLst>
          </p:cNvPr>
          <p:cNvPicPr>
            <a:picLocks noGrp="1" noChangeAspect="1"/>
          </p:cNvPicPr>
          <p:nvPr>
            <p:ph type="pic" sz="quarter" idx="14"/>
          </p:nvPr>
        </p:nvPicPr>
        <p:blipFill rotWithShape="1">
          <a:blip r:embed="rId4"/>
          <a:srcRect l="105" r="105"/>
          <a:stretch/>
        </p:blipFill>
        <p:spPr>
          <a:xfrm>
            <a:off x="6227064" y="1463040"/>
            <a:ext cx="1499616" cy="2194560"/>
          </a:xfrm>
        </p:spPr>
      </p:pic>
      <p:pic>
        <p:nvPicPr>
          <p:cNvPr id="26" name="Picture Placeholder 25" descr="Colour swatch iced coffee">
            <a:extLst>
              <a:ext uri="{FF2B5EF4-FFF2-40B4-BE49-F238E27FC236}">
                <a16:creationId xmlns:a16="http://schemas.microsoft.com/office/drawing/2014/main" id="{500B9E95-A0B6-44ED-A5B9-1DE0AF493FA7}"/>
              </a:ext>
            </a:extLst>
          </p:cNvPr>
          <p:cNvPicPr>
            <a:picLocks noGrp="1" noChangeAspect="1"/>
          </p:cNvPicPr>
          <p:nvPr>
            <p:ph type="pic" sz="quarter" idx="15"/>
          </p:nvPr>
        </p:nvPicPr>
        <p:blipFill rotWithShape="1">
          <a:blip r:embed="rId5"/>
          <a:srcRect l="52" r="52"/>
          <a:stretch/>
        </p:blipFill>
        <p:spPr>
          <a:xfrm>
            <a:off x="8174736" y="1463040"/>
            <a:ext cx="1499616" cy="2194560"/>
          </a:xfrm>
        </p:spPr>
      </p:pic>
      <p:pic>
        <p:nvPicPr>
          <p:cNvPr id="28" name="Picture Placeholder 27" descr="Colour swatch pink flambe">
            <a:extLst>
              <a:ext uri="{FF2B5EF4-FFF2-40B4-BE49-F238E27FC236}">
                <a16:creationId xmlns:a16="http://schemas.microsoft.com/office/drawing/2014/main" id="{6C08EE4B-CAD5-4A12-8042-F3968B07C475}"/>
              </a:ext>
            </a:extLst>
          </p:cNvPr>
          <p:cNvPicPr>
            <a:picLocks noGrp="1" noChangeAspect="1"/>
          </p:cNvPicPr>
          <p:nvPr>
            <p:ph type="pic" sz="quarter" idx="16"/>
          </p:nvPr>
        </p:nvPicPr>
        <p:blipFill rotWithShape="1">
          <a:blip r:embed="rId6"/>
          <a:srcRect l="52" r="52"/>
          <a:stretch/>
        </p:blipFill>
        <p:spPr>
          <a:xfrm>
            <a:off x="10122408" y="1463040"/>
            <a:ext cx="1499616" cy="2194560"/>
          </a:xfrm>
        </p:spPr>
      </p:pic>
      <p:pic>
        <p:nvPicPr>
          <p:cNvPr id="30" name="Picture Placeholder 29" descr="Colour swatch fuchsia pink">
            <a:extLst>
              <a:ext uri="{FF2B5EF4-FFF2-40B4-BE49-F238E27FC236}">
                <a16:creationId xmlns:a16="http://schemas.microsoft.com/office/drawing/2014/main" id="{87CFE92E-F489-4195-ABCD-D89E2663F9DD}"/>
              </a:ext>
            </a:extLst>
          </p:cNvPr>
          <p:cNvPicPr>
            <a:picLocks noGrp="1" noChangeAspect="1"/>
          </p:cNvPicPr>
          <p:nvPr>
            <p:ph type="pic" sz="quarter" idx="17"/>
          </p:nvPr>
        </p:nvPicPr>
        <p:blipFill rotWithShape="1">
          <a:blip r:embed="rId7"/>
          <a:srcRect l="105" r="105"/>
          <a:stretch/>
        </p:blipFill>
        <p:spPr>
          <a:xfrm>
            <a:off x="4279392" y="4087368"/>
            <a:ext cx="1499616" cy="2194560"/>
          </a:xfrm>
        </p:spPr>
      </p:pic>
      <p:pic>
        <p:nvPicPr>
          <p:cNvPr id="32" name="Picture Placeholder 31" descr="Colour swatch paradise pink">
            <a:extLst>
              <a:ext uri="{FF2B5EF4-FFF2-40B4-BE49-F238E27FC236}">
                <a16:creationId xmlns:a16="http://schemas.microsoft.com/office/drawing/2014/main" id="{DD6340D8-6347-4F3C-B04F-6B0AFD6AD08F}"/>
              </a:ext>
            </a:extLst>
          </p:cNvPr>
          <p:cNvPicPr>
            <a:picLocks noGrp="1" noChangeAspect="1"/>
          </p:cNvPicPr>
          <p:nvPr>
            <p:ph type="pic" sz="quarter" idx="18"/>
          </p:nvPr>
        </p:nvPicPr>
        <p:blipFill rotWithShape="1">
          <a:blip r:embed="rId8"/>
          <a:srcRect l="105" r="105"/>
          <a:stretch/>
        </p:blipFill>
        <p:spPr>
          <a:xfrm>
            <a:off x="6227064" y="4087368"/>
            <a:ext cx="1499616" cy="2194560"/>
          </a:xfrm>
        </p:spPr>
      </p:pic>
      <p:pic>
        <p:nvPicPr>
          <p:cNvPr id="34" name="Picture Placeholder 33" descr="Colour swatch cornsilk">
            <a:extLst>
              <a:ext uri="{FF2B5EF4-FFF2-40B4-BE49-F238E27FC236}">
                <a16:creationId xmlns:a16="http://schemas.microsoft.com/office/drawing/2014/main" id="{939A25C6-0BAB-4696-BEB2-EA80D9A58734}"/>
              </a:ext>
            </a:extLst>
          </p:cNvPr>
          <p:cNvPicPr>
            <a:picLocks noGrp="1" noChangeAspect="1"/>
          </p:cNvPicPr>
          <p:nvPr>
            <p:ph type="pic" sz="quarter" idx="19"/>
          </p:nvPr>
        </p:nvPicPr>
        <p:blipFill rotWithShape="1">
          <a:blip r:embed="rId9"/>
          <a:srcRect l="52" r="52"/>
          <a:stretch/>
        </p:blipFill>
        <p:spPr>
          <a:xfrm>
            <a:off x="8174736" y="4087368"/>
            <a:ext cx="1499616" cy="2194560"/>
          </a:xfrm>
        </p:spPr>
      </p:pic>
      <p:pic>
        <p:nvPicPr>
          <p:cNvPr id="36" name="Picture Placeholder 35" descr="Colour swatch tourmaline">
            <a:extLst>
              <a:ext uri="{FF2B5EF4-FFF2-40B4-BE49-F238E27FC236}">
                <a16:creationId xmlns:a16="http://schemas.microsoft.com/office/drawing/2014/main" id="{C9DE44EF-C424-4FDE-932C-92EAB598B2A7}"/>
              </a:ext>
            </a:extLst>
          </p:cNvPr>
          <p:cNvPicPr>
            <a:picLocks noGrp="1" noChangeAspect="1"/>
          </p:cNvPicPr>
          <p:nvPr>
            <p:ph type="pic" sz="quarter" idx="20"/>
          </p:nvPr>
        </p:nvPicPr>
        <p:blipFill rotWithShape="1">
          <a:blip r:embed="rId10"/>
          <a:srcRect l="257" r="257"/>
          <a:stretch/>
        </p:blipFill>
        <p:spPr>
          <a:xfrm>
            <a:off x="10122408" y="4087368"/>
            <a:ext cx="1499616" cy="2194560"/>
          </a:xfrm>
        </p:spPr>
      </p:pic>
    </p:spTree>
    <p:extLst>
      <p:ext uri="{BB962C8B-B14F-4D97-AF65-F5344CB8AC3E}">
        <p14:creationId xmlns:p14="http://schemas.microsoft.com/office/powerpoint/2010/main" val="3106832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rtlCol="0" anchor="ctr" anchorCtr="0"/>
          <a:lstStyle/>
          <a:p>
            <a:pPr rtl="0"/>
            <a:r>
              <a:rPr lang="en-GB"/>
              <a:t>AMUSEMENTS </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3072384"/>
            <a:ext cx="4946904" cy="2871216"/>
          </a:xfrm>
        </p:spPr>
        <p:txBody>
          <a:bodyPr rtlCol="0"/>
          <a:lstStyle/>
          <a:p>
            <a:pPr rtl="0"/>
            <a:r>
              <a:rPr lang="en-GB" sz="1800">
                <a:effectLst/>
                <a:latin typeface="Segoe UI" panose="020B0502040204020203" pitchFamily="34" charset="0"/>
              </a:rPr>
              <a:t>Use this colour palette when you want to tell a joyous and whimsical story. In this palette, PANTONE Very Peri injects a sense of playful freshness into the design, exuding a good-natured warmth that quickly engages the eye.</a:t>
            </a:r>
            <a:endParaRPr lang="en-GB"/>
          </a:p>
        </p:txBody>
      </p:sp>
      <p:pic>
        <p:nvPicPr>
          <p:cNvPr id="8" name="Picture Placeholder 7" descr="A picture of a dog with his left ear standing up and wearing a scarf">
            <a:extLst>
              <a:ext uri="{FF2B5EF4-FFF2-40B4-BE49-F238E27FC236}">
                <a16:creationId xmlns:a16="http://schemas.microsoft.com/office/drawing/2014/main" id="{285E2395-F258-4D5F-8EC1-2192791DA18B}"/>
              </a:ext>
            </a:extLst>
          </p:cNvPr>
          <p:cNvPicPr>
            <a:picLocks noGrp="1" noChangeAspect="1"/>
          </p:cNvPicPr>
          <p:nvPr>
            <p:ph type="pic" sz="quarter" idx="15"/>
          </p:nvPr>
        </p:nvPicPr>
        <p:blipFill rotWithShape="1">
          <a:blip r:embed="rId3"/>
          <a:srcRect l="2091" r="8809"/>
          <a:stretch/>
        </p:blipFill>
        <p:spPr>
          <a:xfrm>
            <a:off x="7178040" y="457200"/>
            <a:ext cx="4562856" cy="6400800"/>
          </a:xfrm>
        </p:spPr>
      </p:pic>
    </p:spTree>
    <p:extLst>
      <p:ext uri="{BB962C8B-B14F-4D97-AF65-F5344CB8AC3E}">
        <p14:creationId xmlns:p14="http://schemas.microsoft.com/office/powerpoint/2010/main" val="164613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914400"/>
            <a:ext cx="7467601" cy="1572768"/>
          </a:xfrm>
        </p:spPr>
        <p:txBody>
          <a:bodyPr rtlCol="0">
            <a:normAutofit/>
          </a:bodyPr>
          <a:lstStyle/>
          <a:p>
            <a:pPr rtl="0"/>
            <a:r>
              <a:rPr lang="en-GB"/>
              <a:t>USE THESE COLOURS IN ANY POWERPOINT PRESENTATION</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200" y="2540000"/>
            <a:ext cx="6591300" cy="3403600"/>
          </a:xfrm>
        </p:spPr>
        <p:txBody>
          <a:bodyPr tIns="0" bIns="0" rtlCol="0">
            <a:noAutofit/>
          </a:bodyPr>
          <a:lstStyle/>
          <a:p>
            <a:pPr rtl="0"/>
            <a:r>
              <a:rPr lang="en-GB" dirty="0"/>
              <a:t>Select a shape or text box border. When you do that, the </a:t>
            </a:r>
            <a:r>
              <a:rPr lang="en-GB" b="1" dirty="0"/>
              <a:t>Shape Format </a:t>
            </a:r>
            <a:r>
              <a:rPr lang="en-GB" dirty="0"/>
              <a:t>tab appears. </a:t>
            </a:r>
            <a:br>
              <a:rPr lang="en-GB" dirty="0"/>
            </a:br>
            <a:br>
              <a:rPr lang="en-GB" dirty="0"/>
            </a:br>
            <a:endParaRPr lang="en-GB" dirty="0"/>
          </a:p>
          <a:p>
            <a:pPr rtl="0"/>
            <a:r>
              <a:rPr lang="en-GB" dirty="0"/>
              <a:t>On the </a:t>
            </a:r>
            <a:r>
              <a:rPr lang="en-GB" b="1" dirty="0"/>
              <a:t>Shape Format </a:t>
            </a:r>
            <a:r>
              <a:rPr lang="en-GB" dirty="0"/>
              <a:t>tab, select </a:t>
            </a:r>
            <a:r>
              <a:rPr lang="en-GB" b="1" dirty="0"/>
              <a:t>Shape Fill </a:t>
            </a:r>
            <a:r>
              <a:rPr lang="en-GB" dirty="0"/>
              <a:t>&gt;</a:t>
            </a:r>
            <a:r>
              <a:rPr lang="en-GB" b="1" dirty="0"/>
              <a:t> More Fill Colours</a:t>
            </a:r>
            <a:r>
              <a:rPr lang="en-GB" dirty="0"/>
              <a:t>.</a:t>
            </a:r>
          </a:p>
          <a:p>
            <a:pPr rtl="0"/>
            <a:r>
              <a:rPr lang="en-GB" dirty="0"/>
              <a:t>In the </a:t>
            </a:r>
            <a:r>
              <a:rPr lang="en-GB" b="1" dirty="0"/>
              <a:t>Colours</a:t>
            </a:r>
            <a:r>
              <a:rPr lang="en-GB" dirty="0"/>
              <a:t> box, select the </a:t>
            </a:r>
            <a:r>
              <a:rPr lang="en-GB" b="1" dirty="0"/>
              <a:t>Customised</a:t>
            </a:r>
            <a:r>
              <a:rPr lang="en-GB" dirty="0"/>
              <a:t> tab. </a:t>
            </a:r>
          </a:p>
          <a:p>
            <a:pPr rtl="0"/>
            <a:r>
              <a:rPr lang="en-GB" dirty="0"/>
              <a:t>Enter the </a:t>
            </a:r>
            <a:r>
              <a:rPr lang="en-GB" b="1" dirty="0"/>
              <a:t>Hex</a:t>
            </a:r>
            <a:r>
              <a:rPr lang="en-GB" dirty="0"/>
              <a:t> value of the colour you want to use.</a:t>
            </a:r>
          </a:p>
          <a:p>
            <a:pPr rtl="0"/>
            <a:endParaRPr lang="en-GB" dirty="0"/>
          </a:p>
          <a:p>
            <a:pPr rtl="0"/>
            <a:endParaRPr lang="en-GB" dirty="0"/>
          </a:p>
        </p:txBody>
      </p:sp>
      <p:sp>
        <p:nvSpPr>
          <p:cNvPr id="7" name="TextBox 6">
            <a:extLst>
              <a:ext uri="{FF2B5EF4-FFF2-40B4-BE49-F238E27FC236}">
                <a16:creationId xmlns:a16="http://schemas.microsoft.com/office/drawing/2014/main" id="{B8B20C6C-45E3-4E4C-90FE-16001AF4580A}"/>
              </a:ext>
            </a:extLst>
          </p:cNvPr>
          <p:cNvSpPr txBox="1"/>
          <p:nvPr/>
        </p:nvSpPr>
        <p:spPr>
          <a:xfrm>
            <a:off x="788934" y="3300967"/>
            <a:ext cx="6095342" cy="581826"/>
          </a:xfrm>
          <a:prstGeom prst="rect">
            <a:avLst/>
          </a:prstGeom>
          <a:noFill/>
        </p:spPr>
        <p:txBody>
          <a:bodyPr wrap="square" rtlCol="0">
            <a:spAutoFit/>
          </a:bodyPr>
          <a:lstStyle/>
          <a:p>
            <a:pPr rtl="0">
              <a:lnSpc>
                <a:spcPts val="2000"/>
              </a:lnSpc>
            </a:pPr>
            <a:r>
              <a:rPr lang="en-GB" sz="1400" b="1" i="1" dirty="0">
                <a:solidFill>
                  <a:schemeClr val="tx1">
                    <a:lumMod val="65000"/>
                    <a:lumOff val="35000"/>
                  </a:schemeClr>
                </a:solidFill>
              </a:rPr>
              <a:t>Tip: </a:t>
            </a:r>
            <a:r>
              <a:rPr lang="en-GB" sz="1400" i="1" dirty="0">
                <a:solidFill>
                  <a:schemeClr val="tx1">
                    <a:lumMod val="65000"/>
                    <a:lumOff val="35000"/>
                  </a:schemeClr>
                </a:solidFill>
              </a:rPr>
              <a:t>To change multiple shapes or text boxes, click the first shape or text box, and then press and hold Ctrl while you click the other shapes or text boxes.</a:t>
            </a:r>
          </a:p>
        </p:txBody>
      </p:sp>
      <p:pic>
        <p:nvPicPr>
          <p:cNvPr id="25" name="Picture Placeholder 24" descr="Screen shot of colours menu">
            <a:extLst>
              <a:ext uri="{FF2B5EF4-FFF2-40B4-BE49-F238E27FC236}">
                <a16:creationId xmlns:a16="http://schemas.microsoft.com/office/drawing/2014/main" id="{3A3C5CBC-9F9C-4F88-847E-7EB8E3B712B9}"/>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p:blipFill>
        <p:spPr>
          <a:xfrm>
            <a:off x="8115300" y="1384300"/>
            <a:ext cx="3410712" cy="4572000"/>
          </a:xfrm>
          <a:ln>
            <a:noFill/>
          </a:ln>
        </p:spPr>
      </p:pic>
    </p:spTree>
    <p:extLst>
      <p:ext uri="{BB962C8B-B14F-4D97-AF65-F5344CB8AC3E}">
        <p14:creationId xmlns:p14="http://schemas.microsoft.com/office/powerpoint/2010/main" val="366443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509124" y="118968"/>
            <a:ext cx="5070953" cy="808601"/>
          </a:xfrm>
        </p:spPr>
        <p:txBody>
          <a:bodyPr rtlCol="0">
            <a:normAutofit/>
          </a:bodyPr>
          <a:lstStyle/>
          <a:p>
            <a:pPr rtl="0"/>
            <a:r>
              <a:rPr lang="en-GB" dirty="0"/>
              <a:t>Home Page</a:t>
            </a:r>
          </a:p>
        </p:txBody>
      </p:sp>
      <p:pic>
        <p:nvPicPr>
          <p:cNvPr id="5" name="Picture 4" descr="Graphical user interface&#10;&#10;Description automatically generated">
            <a:extLst>
              <a:ext uri="{FF2B5EF4-FFF2-40B4-BE49-F238E27FC236}">
                <a16:creationId xmlns:a16="http://schemas.microsoft.com/office/drawing/2014/main" id="{F4BC1C6C-5613-3445-B9BD-AF4096306433}"/>
              </a:ext>
            </a:extLst>
          </p:cNvPr>
          <p:cNvPicPr>
            <a:picLocks noChangeAspect="1"/>
          </p:cNvPicPr>
          <p:nvPr/>
        </p:nvPicPr>
        <p:blipFill>
          <a:blip r:embed="rId3"/>
          <a:stretch>
            <a:fillRect/>
          </a:stretch>
        </p:blipFill>
        <p:spPr>
          <a:xfrm>
            <a:off x="6312855" y="554850"/>
            <a:ext cx="5517205" cy="6025532"/>
          </a:xfrm>
          <a:prstGeom prst="rect">
            <a:avLst/>
          </a:prstGeom>
          <a:ln>
            <a:solidFill>
              <a:schemeClr val="tx1"/>
            </a:solidFill>
          </a:ln>
        </p:spPr>
      </p:pic>
      <p:sp>
        <p:nvSpPr>
          <p:cNvPr id="17" name="Content Placeholder 2">
            <a:extLst>
              <a:ext uri="{FF2B5EF4-FFF2-40B4-BE49-F238E27FC236}">
                <a16:creationId xmlns:a16="http://schemas.microsoft.com/office/drawing/2014/main" id="{17F2D12E-22EA-BB45-B783-9BC96917383A}"/>
              </a:ext>
            </a:extLst>
          </p:cNvPr>
          <p:cNvSpPr>
            <a:spLocks noGrp="1"/>
          </p:cNvSpPr>
          <p:nvPr>
            <p:ph type="body" sz="quarter" idx="14"/>
          </p:nvPr>
        </p:nvSpPr>
        <p:spPr>
          <a:xfrm>
            <a:off x="509124" y="927568"/>
            <a:ext cx="5483310" cy="5587531"/>
          </a:xfrm>
        </p:spPr>
        <p:txBody>
          <a:bodyPr tIns="0" bIns="0" rtlCol="0">
            <a:noAutofit/>
          </a:bodyPr>
          <a:lstStyle/>
          <a:p>
            <a:pPr rtl="0">
              <a:buFont typeface="Wingdings" pitchFamily="2" charset="2"/>
              <a:buChar char="q"/>
            </a:pPr>
            <a:r>
              <a:rPr lang="en-GB" sz="1400" b="1" dirty="0"/>
              <a:t>Logo</a:t>
            </a:r>
            <a:r>
              <a:rPr lang="en-GB" sz="1400" dirty="0"/>
              <a:t> for the page</a:t>
            </a:r>
          </a:p>
          <a:p>
            <a:pPr>
              <a:buFont typeface="Wingdings" pitchFamily="2" charset="2"/>
              <a:buChar char="q"/>
            </a:pPr>
            <a:r>
              <a:rPr lang="en-GB" sz="1400" b="1" dirty="0"/>
              <a:t>Favicon</a:t>
            </a:r>
            <a:r>
              <a:rPr lang="en-GB" sz="1400" dirty="0"/>
              <a:t> for the page (see: http://</a:t>
            </a:r>
            <a:r>
              <a:rPr lang="en-GB" sz="1400" dirty="0" err="1"/>
              <a:t>realfavicongenerator.net</a:t>
            </a:r>
            <a:r>
              <a:rPr lang="en-GB" sz="1400" dirty="0"/>
              <a:t>/)</a:t>
            </a:r>
          </a:p>
          <a:p>
            <a:pPr rtl="0">
              <a:buFont typeface="Wingdings" pitchFamily="2" charset="2"/>
              <a:buChar char="q"/>
            </a:pPr>
            <a:r>
              <a:rPr lang="en-GB" sz="1400" dirty="0"/>
              <a:t>Donation </a:t>
            </a:r>
            <a:r>
              <a:rPr lang="en-GB" sz="1400" dirty="0" err="1"/>
              <a:t>Paypal</a:t>
            </a:r>
            <a:r>
              <a:rPr lang="en-GB" sz="1400" dirty="0"/>
              <a:t> Button</a:t>
            </a:r>
          </a:p>
          <a:p>
            <a:pPr rtl="0"/>
            <a:endParaRPr lang="en-GB" sz="1400" dirty="0"/>
          </a:p>
        </p:txBody>
      </p:sp>
      <p:pic>
        <p:nvPicPr>
          <p:cNvPr id="9" name="Picture 8">
            <a:extLst>
              <a:ext uri="{FF2B5EF4-FFF2-40B4-BE49-F238E27FC236}">
                <a16:creationId xmlns:a16="http://schemas.microsoft.com/office/drawing/2014/main" id="{5511548C-A2A2-B54F-9C18-1FC384202622}"/>
              </a:ext>
            </a:extLst>
          </p:cNvPr>
          <p:cNvPicPr>
            <a:picLocks noChangeAspect="1"/>
          </p:cNvPicPr>
          <p:nvPr/>
        </p:nvPicPr>
        <p:blipFill>
          <a:blip r:embed="rId4"/>
          <a:stretch>
            <a:fillRect/>
          </a:stretch>
        </p:blipFill>
        <p:spPr>
          <a:xfrm>
            <a:off x="6312855" y="226653"/>
            <a:ext cx="1866900" cy="292100"/>
          </a:xfrm>
          <a:prstGeom prst="rect">
            <a:avLst/>
          </a:prstGeom>
          <a:ln>
            <a:solidFill>
              <a:schemeClr val="tx1"/>
            </a:solidFill>
          </a:ln>
        </p:spPr>
      </p:pic>
      <p:pic>
        <p:nvPicPr>
          <p:cNvPr id="13" name="Picture 12" descr="Icon&#10;&#10;Description automatically generated">
            <a:extLst>
              <a:ext uri="{FF2B5EF4-FFF2-40B4-BE49-F238E27FC236}">
                <a16:creationId xmlns:a16="http://schemas.microsoft.com/office/drawing/2014/main" id="{A6B119AD-E50A-AA4B-BF90-43102E58EB5E}"/>
              </a:ext>
            </a:extLst>
          </p:cNvPr>
          <p:cNvPicPr>
            <a:picLocks noChangeAspect="1"/>
          </p:cNvPicPr>
          <p:nvPr/>
        </p:nvPicPr>
        <p:blipFill>
          <a:blip r:embed="rId5"/>
          <a:stretch>
            <a:fillRect/>
          </a:stretch>
        </p:blipFill>
        <p:spPr>
          <a:xfrm>
            <a:off x="11244332" y="6007099"/>
            <a:ext cx="508000" cy="508000"/>
          </a:xfrm>
          <a:prstGeom prst="rect">
            <a:avLst/>
          </a:prstGeom>
        </p:spPr>
      </p:pic>
    </p:spTree>
    <p:extLst>
      <p:ext uri="{BB962C8B-B14F-4D97-AF65-F5344CB8AC3E}">
        <p14:creationId xmlns:p14="http://schemas.microsoft.com/office/powerpoint/2010/main" val="2240644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509124" y="118968"/>
            <a:ext cx="5070953" cy="808601"/>
          </a:xfrm>
        </p:spPr>
        <p:txBody>
          <a:bodyPr rtlCol="0">
            <a:normAutofit/>
          </a:bodyPr>
          <a:lstStyle/>
          <a:p>
            <a:pPr rtl="0"/>
            <a:r>
              <a:rPr lang="en-GB" dirty="0"/>
              <a:t>Main Page Elements</a:t>
            </a:r>
          </a:p>
        </p:txBody>
      </p:sp>
      <p:sp>
        <p:nvSpPr>
          <p:cNvPr id="16" name="TextBox 15">
            <a:extLst>
              <a:ext uri="{FF2B5EF4-FFF2-40B4-BE49-F238E27FC236}">
                <a16:creationId xmlns:a16="http://schemas.microsoft.com/office/drawing/2014/main" id="{50773E00-DCD7-B64F-A92E-734E80F0306C}"/>
              </a:ext>
            </a:extLst>
          </p:cNvPr>
          <p:cNvSpPr txBox="1"/>
          <p:nvPr/>
        </p:nvSpPr>
        <p:spPr>
          <a:xfrm>
            <a:off x="509124" y="1821229"/>
            <a:ext cx="26162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Slider with Button</a:t>
            </a:r>
          </a:p>
        </p:txBody>
      </p:sp>
      <p:sp>
        <p:nvSpPr>
          <p:cNvPr id="24" name="TextBox 23">
            <a:extLst>
              <a:ext uri="{FF2B5EF4-FFF2-40B4-BE49-F238E27FC236}">
                <a16:creationId xmlns:a16="http://schemas.microsoft.com/office/drawing/2014/main" id="{F2028D86-FC7B-034A-BAD8-BB0D006D3538}"/>
              </a:ext>
            </a:extLst>
          </p:cNvPr>
          <p:cNvSpPr txBox="1"/>
          <p:nvPr/>
        </p:nvSpPr>
        <p:spPr>
          <a:xfrm>
            <a:off x="2607042" y="1899783"/>
            <a:ext cx="26162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3 Main Areas with Button</a:t>
            </a:r>
          </a:p>
        </p:txBody>
      </p:sp>
      <p:pic>
        <p:nvPicPr>
          <p:cNvPr id="26" name="Picture 25" descr="Graphical user interface, application, Teams&#10;&#10;Description automatically generated">
            <a:extLst>
              <a:ext uri="{FF2B5EF4-FFF2-40B4-BE49-F238E27FC236}">
                <a16:creationId xmlns:a16="http://schemas.microsoft.com/office/drawing/2014/main" id="{B95C0C16-DF24-FA40-B295-10524CC23923}"/>
              </a:ext>
            </a:extLst>
          </p:cNvPr>
          <p:cNvPicPr>
            <a:picLocks noChangeAspect="1"/>
          </p:cNvPicPr>
          <p:nvPr/>
        </p:nvPicPr>
        <p:blipFill>
          <a:blip r:embed="rId3"/>
          <a:stretch>
            <a:fillRect/>
          </a:stretch>
        </p:blipFill>
        <p:spPr>
          <a:xfrm>
            <a:off x="579311" y="2444750"/>
            <a:ext cx="2895600" cy="1968500"/>
          </a:xfrm>
          <a:prstGeom prst="rect">
            <a:avLst/>
          </a:prstGeom>
          <a:ln w="38100">
            <a:solidFill>
              <a:srgbClr val="00B050"/>
            </a:solidFill>
          </a:ln>
        </p:spPr>
      </p:pic>
      <p:pic>
        <p:nvPicPr>
          <p:cNvPr id="28" name="Picture 27" descr="Graphical user interface, text, application&#10;&#10;Description automatically generated">
            <a:extLst>
              <a:ext uri="{FF2B5EF4-FFF2-40B4-BE49-F238E27FC236}">
                <a16:creationId xmlns:a16="http://schemas.microsoft.com/office/drawing/2014/main" id="{102D93DF-62BB-3946-9F17-8BEC8AA82E11}"/>
              </a:ext>
            </a:extLst>
          </p:cNvPr>
          <p:cNvPicPr>
            <a:picLocks noChangeAspect="1"/>
          </p:cNvPicPr>
          <p:nvPr/>
        </p:nvPicPr>
        <p:blipFill>
          <a:blip r:embed="rId4"/>
          <a:stretch>
            <a:fillRect/>
          </a:stretch>
        </p:blipFill>
        <p:spPr>
          <a:xfrm>
            <a:off x="2671777" y="871411"/>
            <a:ext cx="2908300" cy="1028700"/>
          </a:xfrm>
          <a:prstGeom prst="rect">
            <a:avLst/>
          </a:prstGeom>
          <a:ln w="38100">
            <a:solidFill>
              <a:srgbClr val="00B050"/>
            </a:solidFill>
          </a:ln>
        </p:spPr>
      </p:pic>
      <p:pic>
        <p:nvPicPr>
          <p:cNvPr id="30" name="Picture 29" descr="Text&#10;&#10;Description automatically generated with medium confidence">
            <a:extLst>
              <a:ext uri="{FF2B5EF4-FFF2-40B4-BE49-F238E27FC236}">
                <a16:creationId xmlns:a16="http://schemas.microsoft.com/office/drawing/2014/main" id="{62F55683-C4EB-7A4F-8944-C79E2F00E8BA}"/>
              </a:ext>
            </a:extLst>
          </p:cNvPr>
          <p:cNvPicPr>
            <a:picLocks noChangeAspect="1"/>
          </p:cNvPicPr>
          <p:nvPr/>
        </p:nvPicPr>
        <p:blipFill>
          <a:blip r:embed="rId5"/>
          <a:stretch>
            <a:fillRect/>
          </a:stretch>
        </p:blipFill>
        <p:spPr>
          <a:xfrm>
            <a:off x="579311" y="1135429"/>
            <a:ext cx="1752600" cy="685800"/>
          </a:xfrm>
          <a:prstGeom prst="rect">
            <a:avLst/>
          </a:prstGeom>
          <a:ln w="38100">
            <a:solidFill>
              <a:srgbClr val="00B050"/>
            </a:solidFill>
          </a:ln>
        </p:spPr>
      </p:pic>
      <p:pic>
        <p:nvPicPr>
          <p:cNvPr id="32" name="Picture 31" descr="Graphical user interface, application, Teams&#10;&#10;Description automatically generated">
            <a:extLst>
              <a:ext uri="{FF2B5EF4-FFF2-40B4-BE49-F238E27FC236}">
                <a16:creationId xmlns:a16="http://schemas.microsoft.com/office/drawing/2014/main" id="{FB08E0FE-FC78-C846-9C04-E2739F1016D0}"/>
              </a:ext>
            </a:extLst>
          </p:cNvPr>
          <p:cNvPicPr>
            <a:picLocks noChangeAspect="1"/>
          </p:cNvPicPr>
          <p:nvPr/>
        </p:nvPicPr>
        <p:blipFill>
          <a:blip r:embed="rId6"/>
          <a:stretch>
            <a:fillRect/>
          </a:stretch>
        </p:blipFill>
        <p:spPr>
          <a:xfrm>
            <a:off x="6737293" y="2455094"/>
            <a:ext cx="2895600" cy="1803400"/>
          </a:xfrm>
          <a:prstGeom prst="rect">
            <a:avLst/>
          </a:prstGeom>
          <a:ln w="38100">
            <a:solidFill>
              <a:srgbClr val="00B050"/>
            </a:solidFill>
          </a:ln>
        </p:spPr>
      </p:pic>
      <p:pic>
        <p:nvPicPr>
          <p:cNvPr id="34" name="Picture 33" descr="Graphical user interface, application, Teams&#10;&#10;Description automatically generated">
            <a:extLst>
              <a:ext uri="{FF2B5EF4-FFF2-40B4-BE49-F238E27FC236}">
                <a16:creationId xmlns:a16="http://schemas.microsoft.com/office/drawing/2014/main" id="{61CF7A5F-6425-5846-A2F5-031E742EE587}"/>
              </a:ext>
            </a:extLst>
          </p:cNvPr>
          <p:cNvPicPr>
            <a:picLocks noChangeAspect="1"/>
          </p:cNvPicPr>
          <p:nvPr/>
        </p:nvPicPr>
        <p:blipFill>
          <a:blip r:embed="rId7"/>
          <a:stretch>
            <a:fillRect/>
          </a:stretch>
        </p:blipFill>
        <p:spPr>
          <a:xfrm>
            <a:off x="5943686" y="231123"/>
            <a:ext cx="2895600" cy="2120900"/>
          </a:xfrm>
          <a:prstGeom prst="rect">
            <a:avLst/>
          </a:prstGeom>
          <a:ln>
            <a:solidFill>
              <a:schemeClr val="tx1"/>
            </a:solidFill>
          </a:ln>
        </p:spPr>
      </p:pic>
      <p:pic>
        <p:nvPicPr>
          <p:cNvPr id="36" name="Picture 35" descr="Graphical user interface, application, Teams&#10;&#10;Description automatically generated">
            <a:extLst>
              <a:ext uri="{FF2B5EF4-FFF2-40B4-BE49-F238E27FC236}">
                <a16:creationId xmlns:a16="http://schemas.microsoft.com/office/drawing/2014/main" id="{EBDAAD2F-F99A-AB49-B6D0-273BA8E74C54}"/>
              </a:ext>
            </a:extLst>
          </p:cNvPr>
          <p:cNvPicPr>
            <a:picLocks noChangeAspect="1"/>
          </p:cNvPicPr>
          <p:nvPr/>
        </p:nvPicPr>
        <p:blipFill>
          <a:blip r:embed="rId8"/>
          <a:stretch>
            <a:fillRect/>
          </a:stretch>
        </p:blipFill>
        <p:spPr>
          <a:xfrm>
            <a:off x="3627986" y="2444750"/>
            <a:ext cx="2895600" cy="1206500"/>
          </a:xfrm>
          <a:prstGeom prst="rect">
            <a:avLst/>
          </a:prstGeom>
          <a:ln>
            <a:solidFill>
              <a:schemeClr val="tx1"/>
            </a:solidFill>
          </a:ln>
        </p:spPr>
      </p:pic>
      <p:pic>
        <p:nvPicPr>
          <p:cNvPr id="38" name="Picture 37" descr="Graphical user interface, website&#10;&#10;Description automatically generated">
            <a:extLst>
              <a:ext uri="{FF2B5EF4-FFF2-40B4-BE49-F238E27FC236}">
                <a16:creationId xmlns:a16="http://schemas.microsoft.com/office/drawing/2014/main" id="{8B07DBAA-77CA-A141-90FA-ECA127C972C8}"/>
              </a:ext>
            </a:extLst>
          </p:cNvPr>
          <p:cNvPicPr>
            <a:picLocks noChangeAspect="1"/>
          </p:cNvPicPr>
          <p:nvPr/>
        </p:nvPicPr>
        <p:blipFill>
          <a:blip r:embed="rId9"/>
          <a:stretch>
            <a:fillRect/>
          </a:stretch>
        </p:blipFill>
        <p:spPr>
          <a:xfrm>
            <a:off x="579311" y="5015529"/>
            <a:ext cx="2895600" cy="1384300"/>
          </a:xfrm>
          <a:prstGeom prst="rect">
            <a:avLst/>
          </a:prstGeom>
          <a:ln>
            <a:solidFill>
              <a:schemeClr val="tx1"/>
            </a:solidFill>
          </a:ln>
        </p:spPr>
      </p:pic>
      <p:pic>
        <p:nvPicPr>
          <p:cNvPr id="40" name="Picture 39" descr="Graphical user interface, application, Teams&#10;&#10;Description automatically generated">
            <a:extLst>
              <a:ext uri="{FF2B5EF4-FFF2-40B4-BE49-F238E27FC236}">
                <a16:creationId xmlns:a16="http://schemas.microsoft.com/office/drawing/2014/main" id="{936C4C75-B9BB-A545-8D9B-0F8E00244861}"/>
              </a:ext>
            </a:extLst>
          </p:cNvPr>
          <p:cNvPicPr>
            <a:picLocks noChangeAspect="1"/>
          </p:cNvPicPr>
          <p:nvPr/>
        </p:nvPicPr>
        <p:blipFill>
          <a:blip r:embed="rId10"/>
          <a:stretch>
            <a:fillRect/>
          </a:stretch>
        </p:blipFill>
        <p:spPr>
          <a:xfrm>
            <a:off x="3596236" y="4812329"/>
            <a:ext cx="2959100" cy="1587500"/>
          </a:xfrm>
          <a:prstGeom prst="rect">
            <a:avLst/>
          </a:prstGeom>
          <a:ln>
            <a:solidFill>
              <a:schemeClr val="tx1"/>
            </a:solidFill>
          </a:ln>
        </p:spPr>
      </p:pic>
      <p:pic>
        <p:nvPicPr>
          <p:cNvPr id="42" name="Picture 41" descr="Text&#10;&#10;Description automatically generated with low confidence">
            <a:extLst>
              <a:ext uri="{FF2B5EF4-FFF2-40B4-BE49-F238E27FC236}">
                <a16:creationId xmlns:a16="http://schemas.microsoft.com/office/drawing/2014/main" id="{116E6A3D-4DE1-1C4C-8D82-6FA44755D902}"/>
              </a:ext>
            </a:extLst>
          </p:cNvPr>
          <p:cNvPicPr>
            <a:picLocks noChangeAspect="1"/>
          </p:cNvPicPr>
          <p:nvPr/>
        </p:nvPicPr>
        <p:blipFill>
          <a:blip r:embed="rId11"/>
          <a:stretch>
            <a:fillRect/>
          </a:stretch>
        </p:blipFill>
        <p:spPr>
          <a:xfrm>
            <a:off x="6779440" y="6257482"/>
            <a:ext cx="2946400" cy="508000"/>
          </a:xfrm>
          <a:prstGeom prst="rect">
            <a:avLst/>
          </a:prstGeom>
          <a:ln>
            <a:solidFill>
              <a:schemeClr val="tx1"/>
            </a:solidFill>
          </a:ln>
        </p:spPr>
      </p:pic>
      <p:pic>
        <p:nvPicPr>
          <p:cNvPr id="44" name="Picture 43" descr="Graphical user interface, text, application&#10;&#10;Description automatically generated">
            <a:extLst>
              <a:ext uri="{FF2B5EF4-FFF2-40B4-BE49-F238E27FC236}">
                <a16:creationId xmlns:a16="http://schemas.microsoft.com/office/drawing/2014/main" id="{48F0020B-F0CA-F04A-88D0-BE65902AD12F}"/>
              </a:ext>
            </a:extLst>
          </p:cNvPr>
          <p:cNvPicPr>
            <a:picLocks noChangeAspect="1"/>
          </p:cNvPicPr>
          <p:nvPr/>
        </p:nvPicPr>
        <p:blipFill>
          <a:blip r:embed="rId12"/>
          <a:stretch>
            <a:fillRect/>
          </a:stretch>
        </p:blipFill>
        <p:spPr>
          <a:xfrm>
            <a:off x="6737293" y="4567544"/>
            <a:ext cx="2964234" cy="1501200"/>
          </a:xfrm>
          <a:prstGeom prst="rect">
            <a:avLst/>
          </a:prstGeom>
          <a:ln>
            <a:solidFill>
              <a:schemeClr val="tx1"/>
            </a:solidFill>
          </a:ln>
        </p:spPr>
      </p:pic>
      <p:pic>
        <p:nvPicPr>
          <p:cNvPr id="46" name="Picture 45" descr="Graphical user interface, text&#10;&#10;Description automatically generated">
            <a:extLst>
              <a:ext uri="{FF2B5EF4-FFF2-40B4-BE49-F238E27FC236}">
                <a16:creationId xmlns:a16="http://schemas.microsoft.com/office/drawing/2014/main" id="{7DFF2C65-CC2F-3C46-8E61-5D95FC809937}"/>
              </a:ext>
            </a:extLst>
          </p:cNvPr>
          <p:cNvPicPr>
            <a:picLocks noChangeAspect="1"/>
          </p:cNvPicPr>
          <p:nvPr/>
        </p:nvPicPr>
        <p:blipFill>
          <a:blip r:embed="rId13"/>
          <a:stretch>
            <a:fillRect/>
          </a:stretch>
        </p:blipFill>
        <p:spPr>
          <a:xfrm>
            <a:off x="8985026" y="217585"/>
            <a:ext cx="3009900" cy="965200"/>
          </a:xfrm>
          <a:prstGeom prst="rect">
            <a:avLst/>
          </a:prstGeom>
          <a:ln>
            <a:solidFill>
              <a:schemeClr val="tx1"/>
            </a:solidFill>
          </a:ln>
        </p:spPr>
      </p:pic>
      <p:pic>
        <p:nvPicPr>
          <p:cNvPr id="48" name="Picture 47" descr="Graphical user interface, application&#10;&#10;Description automatically generated">
            <a:extLst>
              <a:ext uri="{FF2B5EF4-FFF2-40B4-BE49-F238E27FC236}">
                <a16:creationId xmlns:a16="http://schemas.microsoft.com/office/drawing/2014/main" id="{50F45D48-9B60-3B4D-82F7-05E7A9546C85}"/>
              </a:ext>
            </a:extLst>
          </p:cNvPr>
          <p:cNvPicPr>
            <a:picLocks noChangeAspect="1"/>
          </p:cNvPicPr>
          <p:nvPr/>
        </p:nvPicPr>
        <p:blipFill>
          <a:blip r:embed="rId14"/>
          <a:stretch>
            <a:fillRect/>
          </a:stretch>
        </p:blipFill>
        <p:spPr>
          <a:xfrm>
            <a:off x="8985026" y="1285856"/>
            <a:ext cx="2781300" cy="1028700"/>
          </a:xfrm>
          <a:prstGeom prst="rect">
            <a:avLst/>
          </a:prstGeom>
          <a:ln w="38100">
            <a:solidFill>
              <a:srgbClr val="00B050"/>
            </a:solidFill>
          </a:ln>
        </p:spPr>
      </p:pic>
      <p:sp>
        <p:nvSpPr>
          <p:cNvPr id="49" name="TextBox 48">
            <a:extLst>
              <a:ext uri="{FF2B5EF4-FFF2-40B4-BE49-F238E27FC236}">
                <a16:creationId xmlns:a16="http://schemas.microsoft.com/office/drawing/2014/main" id="{38D2790C-5191-284D-9F7F-860AEBC8FC96}"/>
              </a:ext>
            </a:extLst>
          </p:cNvPr>
          <p:cNvSpPr txBox="1"/>
          <p:nvPr/>
        </p:nvSpPr>
        <p:spPr>
          <a:xfrm>
            <a:off x="509124" y="6399829"/>
            <a:ext cx="26162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Team Slider</a:t>
            </a:r>
          </a:p>
        </p:txBody>
      </p:sp>
    </p:spTree>
    <p:extLst>
      <p:ext uri="{BB962C8B-B14F-4D97-AF65-F5344CB8AC3E}">
        <p14:creationId xmlns:p14="http://schemas.microsoft.com/office/powerpoint/2010/main" val="2930346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509124" y="118968"/>
            <a:ext cx="5070953" cy="808601"/>
          </a:xfrm>
        </p:spPr>
        <p:txBody>
          <a:bodyPr rtlCol="0">
            <a:normAutofit/>
          </a:bodyPr>
          <a:lstStyle/>
          <a:p>
            <a:pPr rtl="0"/>
            <a:r>
              <a:rPr lang="en-GB" dirty="0"/>
              <a:t>Other Page Elements</a:t>
            </a:r>
          </a:p>
        </p:txBody>
      </p:sp>
      <p:pic>
        <p:nvPicPr>
          <p:cNvPr id="4" name="Picture 3" descr="Graphical user interface, text, application&#10;&#10;Description automatically generated">
            <a:extLst>
              <a:ext uri="{FF2B5EF4-FFF2-40B4-BE49-F238E27FC236}">
                <a16:creationId xmlns:a16="http://schemas.microsoft.com/office/drawing/2014/main" id="{F4705A72-C20D-9048-8520-BB19A01D6803}"/>
              </a:ext>
            </a:extLst>
          </p:cNvPr>
          <p:cNvPicPr>
            <a:picLocks noChangeAspect="1"/>
          </p:cNvPicPr>
          <p:nvPr/>
        </p:nvPicPr>
        <p:blipFill>
          <a:blip r:embed="rId3"/>
          <a:stretch>
            <a:fillRect/>
          </a:stretch>
        </p:blipFill>
        <p:spPr>
          <a:xfrm>
            <a:off x="509124" y="1103102"/>
            <a:ext cx="2984500" cy="1803400"/>
          </a:xfrm>
          <a:prstGeom prst="rect">
            <a:avLst/>
          </a:prstGeom>
          <a:ln>
            <a:solidFill>
              <a:schemeClr val="tx1"/>
            </a:solidFill>
          </a:ln>
        </p:spPr>
      </p:pic>
      <p:sp>
        <p:nvSpPr>
          <p:cNvPr id="20" name="TextBox 19">
            <a:extLst>
              <a:ext uri="{FF2B5EF4-FFF2-40B4-BE49-F238E27FC236}">
                <a16:creationId xmlns:a16="http://schemas.microsoft.com/office/drawing/2014/main" id="{70C84964-A6C0-E041-96FB-0033F4BE2423}"/>
              </a:ext>
            </a:extLst>
          </p:cNvPr>
          <p:cNvSpPr txBox="1"/>
          <p:nvPr/>
        </p:nvSpPr>
        <p:spPr>
          <a:xfrm>
            <a:off x="509124" y="2906502"/>
            <a:ext cx="29845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Changelog Overview Page/Section</a:t>
            </a:r>
          </a:p>
        </p:txBody>
      </p:sp>
      <p:pic>
        <p:nvPicPr>
          <p:cNvPr id="6" name="Picture 5" descr="Text, letter&#10;&#10;Description automatically generated">
            <a:extLst>
              <a:ext uri="{FF2B5EF4-FFF2-40B4-BE49-F238E27FC236}">
                <a16:creationId xmlns:a16="http://schemas.microsoft.com/office/drawing/2014/main" id="{4BC10F86-B835-FB4D-8BC4-B765D9351A3B}"/>
              </a:ext>
            </a:extLst>
          </p:cNvPr>
          <p:cNvPicPr>
            <a:picLocks noChangeAspect="1"/>
          </p:cNvPicPr>
          <p:nvPr/>
        </p:nvPicPr>
        <p:blipFill>
          <a:blip r:embed="rId4"/>
          <a:stretch>
            <a:fillRect/>
          </a:stretch>
        </p:blipFill>
        <p:spPr>
          <a:xfrm>
            <a:off x="4006064" y="1103102"/>
            <a:ext cx="2933700" cy="1117600"/>
          </a:xfrm>
          <a:prstGeom prst="rect">
            <a:avLst/>
          </a:prstGeom>
          <a:ln>
            <a:solidFill>
              <a:schemeClr val="tx1"/>
            </a:solidFill>
          </a:ln>
        </p:spPr>
      </p:pic>
      <p:sp>
        <p:nvSpPr>
          <p:cNvPr id="23" name="TextBox 22">
            <a:extLst>
              <a:ext uri="{FF2B5EF4-FFF2-40B4-BE49-F238E27FC236}">
                <a16:creationId xmlns:a16="http://schemas.microsoft.com/office/drawing/2014/main" id="{D0E6E805-0FE4-6F44-8A3D-69287BCA2AA0}"/>
              </a:ext>
            </a:extLst>
          </p:cNvPr>
          <p:cNvSpPr txBox="1"/>
          <p:nvPr/>
        </p:nvSpPr>
        <p:spPr>
          <a:xfrm>
            <a:off x="4006064" y="2220702"/>
            <a:ext cx="26162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Privacy Policy Page</a:t>
            </a:r>
          </a:p>
        </p:txBody>
      </p:sp>
      <p:pic>
        <p:nvPicPr>
          <p:cNvPr id="8" name="Picture 7" descr="Graphical user interface, application, Teams&#10;&#10;Description automatically generated">
            <a:extLst>
              <a:ext uri="{FF2B5EF4-FFF2-40B4-BE49-F238E27FC236}">
                <a16:creationId xmlns:a16="http://schemas.microsoft.com/office/drawing/2014/main" id="{0C25B503-3F20-6F43-A6AB-68A886E009DB}"/>
              </a:ext>
            </a:extLst>
          </p:cNvPr>
          <p:cNvPicPr>
            <a:picLocks noChangeAspect="1"/>
          </p:cNvPicPr>
          <p:nvPr/>
        </p:nvPicPr>
        <p:blipFill>
          <a:blip r:embed="rId5"/>
          <a:stretch>
            <a:fillRect/>
          </a:stretch>
        </p:blipFill>
        <p:spPr>
          <a:xfrm>
            <a:off x="509124" y="3516102"/>
            <a:ext cx="2870200" cy="1193800"/>
          </a:xfrm>
          <a:prstGeom prst="rect">
            <a:avLst/>
          </a:prstGeom>
          <a:ln>
            <a:solidFill>
              <a:schemeClr val="tx1"/>
            </a:solidFill>
          </a:ln>
        </p:spPr>
      </p:pic>
      <p:sp>
        <p:nvSpPr>
          <p:cNvPr id="27" name="TextBox 26">
            <a:extLst>
              <a:ext uri="{FF2B5EF4-FFF2-40B4-BE49-F238E27FC236}">
                <a16:creationId xmlns:a16="http://schemas.microsoft.com/office/drawing/2014/main" id="{67DE7336-B322-734D-89ED-8DA7854B82F0}"/>
              </a:ext>
            </a:extLst>
          </p:cNvPr>
          <p:cNvSpPr txBox="1"/>
          <p:nvPr/>
        </p:nvSpPr>
        <p:spPr>
          <a:xfrm>
            <a:off x="509124" y="4709902"/>
            <a:ext cx="29845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FAQ Page/Section</a:t>
            </a:r>
          </a:p>
        </p:txBody>
      </p:sp>
      <p:pic>
        <p:nvPicPr>
          <p:cNvPr id="10" name="Picture 9" descr="Graphical user interface, application, Teams&#10;&#10;Description automatically generated">
            <a:extLst>
              <a:ext uri="{FF2B5EF4-FFF2-40B4-BE49-F238E27FC236}">
                <a16:creationId xmlns:a16="http://schemas.microsoft.com/office/drawing/2014/main" id="{0AD1D98F-6A9E-9742-94F1-0F482376EF68}"/>
              </a:ext>
            </a:extLst>
          </p:cNvPr>
          <p:cNvPicPr>
            <a:picLocks noChangeAspect="1"/>
          </p:cNvPicPr>
          <p:nvPr/>
        </p:nvPicPr>
        <p:blipFill>
          <a:blip r:embed="rId6"/>
          <a:stretch>
            <a:fillRect/>
          </a:stretch>
        </p:blipFill>
        <p:spPr>
          <a:xfrm>
            <a:off x="4006064" y="2916774"/>
            <a:ext cx="2908300" cy="1955800"/>
          </a:xfrm>
          <a:prstGeom prst="rect">
            <a:avLst/>
          </a:prstGeom>
          <a:ln>
            <a:solidFill>
              <a:schemeClr val="tx1"/>
            </a:solidFill>
          </a:ln>
        </p:spPr>
      </p:pic>
      <p:sp>
        <p:nvSpPr>
          <p:cNvPr id="29" name="TextBox 28">
            <a:extLst>
              <a:ext uri="{FF2B5EF4-FFF2-40B4-BE49-F238E27FC236}">
                <a16:creationId xmlns:a16="http://schemas.microsoft.com/office/drawing/2014/main" id="{22432785-AC17-B649-9954-CD533FF625D4}"/>
              </a:ext>
            </a:extLst>
          </p:cNvPr>
          <p:cNvSpPr txBox="1"/>
          <p:nvPr/>
        </p:nvSpPr>
        <p:spPr>
          <a:xfrm>
            <a:off x="3980664" y="4893342"/>
            <a:ext cx="29845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Testimonials Page/Section</a:t>
            </a:r>
          </a:p>
        </p:txBody>
      </p:sp>
      <p:pic>
        <p:nvPicPr>
          <p:cNvPr id="12" name="Picture 11" descr="Graphical user interface, application&#10;&#10;Description automatically generated">
            <a:extLst>
              <a:ext uri="{FF2B5EF4-FFF2-40B4-BE49-F238E27FC236}">
                <a16:creationId xmlns:a16="http://schemas.microsoft.com/office/drawing/2014/main" id="{C8D676D2-8B15-9142-8295-D70AF77CEC1B}"/>
              </a:ext>
            </a:extLst>
          </p:cNvPr>
          <p:cNvPicPr>
            <a:picLocks noChangeAspect="1"/>
          </p:cNvPicPr>
          <p:nvPr/>
        </p:nvPicPr>
        <p:blipFill>
          <a:blip r:embed="rId7"/>
          <a:stretch>
            <a:fillRect/>
          </a:stretch>
        </p:blipFill>
        <p:spPr>
          <a:xfrm>
            <a:off x="7517726" y="1065002"/>
            <a:ext cx="1574800" cy="1841500"/>
          </a:xfrm>
          <a:prstGeom prst="rect">
            <a:avLst/>
          </a:prstGeom>
          <a:ln>
            <a:solidFill>
              <a:schemeClr val="tx1"/>
            </a:solidFill>
          </a:ln>
        </p:spPr>
      </p:pic>
      <p:sp>
        <p:nvSpPr>
          <p:cNvPr id="33" name="TextBox 32">
            <a:extLst>
              <a:ext uri="{FF2B5EF4-FFF2-40B4-BE49-F238E27FC236}">
                <a16:creationId xmlns:a16="http://schemas.microsoft.com/office/drawing/2014/main" id="{6A866151-386E-1441-B133-E4C1E5C9BCBA}"/>
              </a:ext>
            </a:extLst>
          </p:cNvPr>
          <p:cNvSpPr txBox="1"/>
          <p:nvPr/>
        </p:nvSpPr>
        <p:spPr>
          <a:xfrm>
            <a:off x="7517726" y="2916774"/>
            <a:ext cx="15748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Form Page</a:t>
            </a:r>
          </a:p>
        </p:txBody>
      </p:sp>
      <p:pic>
        <p:nvPicPr>
          <p:cNvPr id="14" name="Picture 13" descr="Graphical user interface, application, website&#10;&#10;Description automatically generated">
            <a:extLst>
              <a:ext uri="{FF2B5EF4-FFF2-40B4-BE49-F238E27FC236}">
                <a16:creationId xmlns:a16="http://schemas.microsoft.com/office/drawing/2014/main" id="{06CF373D-18B0-2A4A-85A2-8775FC496D11}"/>
              </a:ext>
            </a:extLst>
          </p:cNvPr>
          <p:cNvPicPr>
            <a:picLocks noChangeAspect="1"/>
          </p:cNvPicPr>
          <p:nvPr/>
        </p:nvPicPr>
        <p:blipFill>
          <a:blip r:embed="rId8"/>
          <a:stretch>
            <a:fillRect/>
          </a:stretch>
        </p:blipFill>
        <p:spPr>
          <a:xfrm>
            <a:off x="7541104" y="3429000"/>
            <a:ext cx="2882900" cy="2171700"/>
          </a:xfrm>
          <a:prstGeom prst="rect">
            <a:avLst/>
          </a:prstGeom>
          <a:ln>
            <a:solidFill>
              <a:schemeClr val="tx1"/>
            </a:solidFill>
          </a:ln>
        </p:spPr>
      </p:pic>
      <p:sp>
        <p:nvSpPr>
          <p:cNvPr id="35" name="TextBox 34">
            <a:extLst>
              <a:ext uri="{FF2B5EF4-FFF2-40B4-BE49-F238E27FC236}">
                <a16:creationId xmlns:a16="http://schemas.microsoft.com/office/drawing/2014/main" id="{8D84A110-D435-A24E-AB5D-7D86FC5EC157}"/>
              </a:ext>
            </a:extLst>
          </p:cNvPr>
          <p:cNvSpPr txBox="1"/>
          <p:nvPr/>
        </p:nvSpPr>
        <p:spPr>
          <a:xfrm>
            <a:off x="7517726" y="5624908"/>
            <a:ext cx="2556858"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Contact Form Page</a:t>
            </a:r>
          </a:p>
        </p:txBody>
      </p:sp>
    </p:spTree>
    <p:extLst>
      <p:ext uri="{BB962C8B-B14F-4D97-AF65-F5344CB8AC3E}">
        <p14:creationId xmlns:p14="http://schemas.microsoft.com/office/powerpoint/2010/main" val="715741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solidFill>
            <a:srgbClr val="6768AB">
              <a:alpha val="75000"/>
            </a:srgbClr>
          </a:solidFill>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rtlCol="0"/>
          <a:lstStyle/>
          <a:p>
            <a:pPr rtl="0"/>
            <a:r>
              <a:rPr lang="en-GB"/>
              <a:t>VERY PERI</a:t>
            </a:r>
          </a:p>
        </p:txBody>
      </p:sp>
      <p:pic>
        <p:nvPicPr>
          <p:cNvPr id="7" name="Picture 6" descr="Colour swatch of very peri">
            <a:extLst>
              <a:ext uri="{FF2B5EF4-FFF2-40B4-BE49-F238E27FC236}">
                <a16:creationId xmlns:a16="http://schemas.microsoft.com/office/drawing/2014/main" id="{4EE36BF8-E980-469A-814D-E91B4A9AAE46}"/>
              </a:ext>
            </a:extLst>
          </p:cNvPr>
          <p:cNvPicPr>
            <a:picLocks noChangeAspect="1"/>
          </p:cNvPicPr>
          <p:nvPr/>
        </p:nvPicPr>
        <p:blipFill>
          <a:blip r:embed="rId4"/>
          <a:stretch>
            <a:fillRect/>
          </a:stretch>
        </p:blipFill>
        <p:spPr>
          <a:xfrm>
            <a:off x="718453" y="2432654"/>
            <a:ext cx="2144490" cy="2882194"/>
          </a:xfrm>
          <a:prstGeom prst="rect">
            <a:avLst/>
          </a:prstGeom>
        </p:spPr>
      </p:pic>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3429000" y="2240280"/>
            <a:ext cx="4645152" cy="4197096"/>
          </a:xfrm>
        </p:spPr>
        <p:txBody>
          <a:bodyPr rtlCol="0"/>
          <a:lstStyle/>
          <a:p>
            <a:pPr rtl="0"/>
            <a:r>
              <a:rPr lang="en-GB"/>
              <a:t>Introducing the Pantone Colour of the Year 2022. PANTONE 17-3938 Very Peri is a dynamic hue that blends the faithfulness and constancy of blue with the energy and excitement of red. </a:t>
            </a:r>
          </a:p>
          <a:p>
            <a:pPr rtl="0"/>
            <a:r>
              <a:rPr lang="en-GB"/>
              <a:t> </a:t>
            </a:r>
          </a:p>
          <a:p>
            <a:pPr rtl="0"/>
            <a:r>
              <a:rPr lang="en-GB"/>
              <a:t>The four colour palettes in this template feature Very Peri to help you express your ideas and convey the right mood. Read on to learn how to use these colours in any presentation.</a:t>
            </a:r>
          </a:p>
        </p:txBody>
      </p:sp>
    </p:spTree>
    <p:extLst>
      <p:ext uri="{BB962C8B-B14F-4D97-AF65-F5344CB8AC3E}">
        <p14:creationId xmlns:p14="http://schemas.microsoft.com/office/powerpoint/2010/main" val="3898511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200" y="2569464"/>
            <a:ext cx="3114262" cy="1179576"/>
          </a:xfrm>
        </p:spPr>
        <p:txBody>
          <a:bodyPr rtlCol="0">
            <a:normAutofit/>
          </a:bodyPr>
          <a:lstStyle/>
          <a:p>
            <a:pPr rtl="0"/>
            <a:r>
              <a:rPr lang="en-GB"/>
              <a:t>BALANCING ACT</a:t>
            </a:r>
          </a:p>
        </p:txBody>
      </p:sp>
      <p:pic>
        <p:nvPicPr>
          <p:cNvPr id="16" name="Picture Placeholder 15" descr="Colou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3"/>
          <a:srcRect l="105" r="105"/>
          <a:stretch/>
        </p:blipFill>
        <p:spPr>
          <a:xfrm>
            <a:off x="4279900" y="1463675"/>
            <a:ext cx="1498600" cy="2193925"/>
          </a:xfrm>
        </p:spPr>
      </p:pic>
      <p:pic>
        <p:nvPicPr>
          <p:cNvPr id="19" name="Picture Placeholder 18" descr="Colou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4"/>
          <a:srcRect l="105" r="105"/>
          <a:stretch/>
        </p:blipFill>
        <p:spPr>
          <a:xfrm>
            <a:off x="6227064" y="1463040"/>
            <a:ext cx="1499616" cy="2194560"/>
          </a:xfrm>
        </p:spPr>
      </p:pic>
      <p:pic>
        <p:nvPicPr>
          <p:cNvPr id="21" name="Picture Placeholder 20" descr="Colou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5"/>
          <a:srcRect l="52" r="52"/>
          <a:stretch/>
        </p:blipFill>
        <p:spPr>
          <a:xfrm>
            <a:off x="8174736" y="1463040"/>
            <a:ext cx="1499616" cy="2194560"/>
          </a:xfrm>
        </p:spPr>
      </p:pic>
      <p:pic>
        <p:nvPicPr>
          <p:cNvPr id="23" name="Picture Placeholder 22" descr="Colou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6"/>
          <a:srcRect l="257" r="257"/>
          <a:stretch/>
        </p:blipFill>
        <p:spPr>
          <a:xfrm>
            <a:off x="10122408" y="1463040"/>
            <a:ext cx="1499616" cy="2194560"/>
          </a:xfrm>
        </p:spPr>
      </p:pic>
      <p:pic>
        <p:nvPicPr>
          <p:cNvPr id="25" name="Picture Placeholder 24" descr="Colou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7"/>
          <a:srcRect l="105" r="105"/>
          <a:stretch/>
        </p:blipFill>
        <p:spPr>
          <a:xfrm>
            <a:off x="4279392" y="4087368"/>
            <a:ext cx="1499616" cy="2194560"/>
          </a:xfrm>
        </p:spPr>
      </p:pic>
      <p:pic>
        <p:nvPicPr>
          <p:cNvPr id="27" name="Picture Placeholder 26" descr="Colou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8"/>
          <a:srcRect l="105" r="105"/>
          <a:stretch/>
        </p:blipFill>
        <p:spPr>
          <a:xfrm>
            <a:off x="6227064" y="4087368"/>
            <a:ext cx="1499616" cy="2194560"/>
          </a:xfrm>
        </p:spPr>
      </p:pic>
      <p:pic>
        <p:nvPicPr>
          <p:cNvPr id="30" name="Picture Placeholder 29" descr="Colou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9"/>
          <a:srcRect l="257" r="257"/>
          <a:stretch/>
        </p:blipFill>
        <p:spPr>
          <a:xfrm>
            <a:off x="8174736" y="4087368"/>
            <a:ext cx="1499616" cy="2194560"/>
          </a:xfrm>
        </p:spPr>
      </p:pic>
      <p:pic>
        <p:nvPicPr>
          <p:cNvPr id="32" name="Picture Placeholder 31" descr="Colou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10"/>
          <a:srcRect l="52" r="52"/>
          <a:stretch/>
        </p:blipFill>
        <p:spPr>
          <a:xfrm>
            <a:off x="10122408" y="4087368"/>
            <a:ext cx="1499616" cy="2194560"/>
          </a:xfrm>
        </p:spPr>
      </p:pic>
    </p:spTree>
    <p:extLst>
      <p:ext uri="{BB962C8B-B14F-4D97-AF65-F5344CB8AC3E}">
        <p14:creationId xmlns:p14="http://schemas.microsoft.com/office/powerpoint/2010/main" val="2382148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457199" y="1399032"/>
            <a:ext cx="3619501" cy="877824"/>
          </a:xfrm>
        </p:spPr>
        <p:txBody>
          <a:bodyPr rtlCol="0"/>
          <a:lstStyle/>
          <a:p>
            <a:pPr rtl="0"/>
            <a:r>
              <a:rPr lang="en-GB"/>
              <a:t>BALANCING ACT</a:t>
            </a:r>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457200" y="2779776"/>
            <a:ext cx="3465576" cy="3255264"/>
          </a:xfrm>
        </p:spPr>
        <p:txBody>
          <a:bodyPr rtlCol="0">
            <a:noAutofit/>
          </a:bodyPr>
          <a:lstStyle/>
          <a:p>
            <a:pPr rtl="0"/>
            <a:r>
              <a:rPr lang="en-GB" sz="1800">
                <a:effectLst/>
                <a:latin typeface="Segoe UI" panose="020B0502040204020203" pitchFamily="34" charset="0"/>
              </a:rPr>
              <a:t>Use this colour palette when you want a balance between warm and cool. PANTONE Very Peri is intensified within this artfully calibrated palette, injecting a feeling of liveliness and visual vibration.</a:t>
            </a:r>
            <a:endParaRPr lang="en-GB"/>
          </a:p>
        </p:txBody>
      </p:sp>
      <p:pic>
        <p:nvPicPr>
          <p:cNvPr id="31" name="Picture Placeholder 12" descr="A person holding a baby with their noses and foreheads touching">
            <a:extLst>
              <a:ext uri="{FF2B5EF4-FFF2-40B4-BE49-F238E27FC236}">
                <a16:creationId xmlns:a16="http://schemas.microsoft.com/office/drawing/2014/main" id="{E6A8DD7D-03FE-4E34-BC50-4488924D5D85}"/>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3" b="3"/>
          <a:stretch/>
        </p:blipFill>
        <p:spPr>
          <a:xfrm>
            <a:off x="4254500" y="0"/>
            <a:ext cx="7480300" cy="6858000"/>
          </a:xfrm>
        </p:spPr>
      </p:pic>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Tree>
    <p:extLst>
      <p:ext uri="{BB962C8B-B14F-4D97-AF65-F5344CB8AC3E}">
        <p14:creationId xmlns:p14="http://schemas.microsoft.com/office/powerpoint/2010/main" val="2708177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7199" y="2569464"/>
            <a:ext cx="3619501" cy="1179576"/>
          </a:xfrm>
        </p:spPr>
        <p:txBody>
          <a:bodyPr rtlCol="0" anchor="b" anchorCtr="0"/>
          <a:lstStyle/>
          <a:p>
            <a:pPr rtl="0"/>
            <a:r>
              <a:rPr lang="en-GB"/>
              <a:t>WELLSPRING</a:t>
            </a:r>
          </a:p>
        </p:txBody>
      </p:sp>
      <p:pic>
        <p:nvPicPr>
          <p:cNvPr id="46" name="Picture Placeholder 45" descr="Colour swatch greenbrier">
            <a:extLst>
              <a:ext uri="{FF2B5EF4-FFF2-40B4-BE49-F238E27FC236}">
                <a16:creationId xmlns:a16="http://schemas.microsoft.com/office/drawing/2014/main" id="{9C63DD83-083A-4E50-AA2A-C423EACA652A}"/>
              </a:ext>
            </a:extLst>
          </p:cNvPr>
          <p:cNvPicPr>
            <a:picLocks noGrp="1" noChangeAspect="1"/>
          </p:cNvPicPr>
          <p:nvPr>
            <p:ph type="pic" sz="quarter" idx="13"/>
          </p:nvPr>
        </p:nvPicPr>
        <p:blipFill rotWithShape="1">
          <a:blip r:embed="rId3"/>
          <a:srcRect l="105" r="105"/>
          <a:stretch/>
        </p:blipFill>
        <p:spPr>
          <a:xfrm>
            <a:off x="4279392" y="1463040"/>
            <a:ext cx="1499616" cy="2194560"/>
          </a:xfrm>
        </p:spPr>
      </p:pic>
      <p:pic>
        <p:nvPicPr>
          <p:cNvPr id="48" name="Picture Placeholder 47" descr="Colour swatch foliage">
            <a:extLst>
              <a:ext uri="{FF2B5EF4-FFF2-40B4-BE49-F238E27FC236}">
                <a16:creationId xmlns:a16="http://schemas.microsoft.com/office/drawing/2014/main" id="{DA6BC49B-D8CD-4DDE-ACAA-16579353B01D}"/>
              </a:ext>
            </a:extLst>
          </p:cNvPr>
          <p:cNvPicPr>
            <a:picLocks noGrp="1" noChangeAspect="1"/>
          </p:cNvPicPr>
          <p:nvPr>
            <p:ph type="pic" sz="quarter" idx="14"/>
          </p:nvPr>
        </p:nvPicPr>
        <p:blipFill rotWithShape="1">
          <a:blip r:embed="rId4"/>
          <a:srcRect l="105" r="105"/>
          <a:stretch/>
        </p:blipFill>
        <p:spPr>
          <a:xfrm>
            <a:off x="6227064" y="1463040"/>
            <a:ext cx="1499616" cy="2194560"/>
          </a:xfrm>
        </p:spPr>
      </p:pic>
      <p:pic>
        <p:nvPicPr>
          <p:cNvPr id="50" name="Picture Placeholder 49" descr="Colour swatch treetop">
            <a:extLst>
              <a:ext uri="{FF2B5EF4-FFF2-40B4-BE49-F238E27FC236}">
                <a16:creationId xmlns:a16="http://schemas.microsoft.com/office/drawing/2014/main" id="{167C13AC-E4E0-4CB7-AB6B-4E6885C93A83}"/>
              </a:ext>
            </a:extLst>
          </p:cNvPr>
          <p:cNvPicPr>
            <a:picLocks noGrp="1" noChangeAspect="1"/>
          </p:cNvPicPr>
          <p:nvPr>
            <p:ph type="pic" sz="quarter" idx="15"/>
          </p:nvPr>
        </p:nvPicPr>
        <p:blipFill rotWithShape="1">
          <a:blip r:embed="rId5"/>
          <a:srcRect l="52" r="52"/>
          <a:stretch/>
        </p:blipFill>
        <p:spPr>
          <a:xfrm>
            <a:off x="8174736" y="1463040"/>
            <a:ext cx="1499616" cy="2194560"/>
          </a:xfrm>
        </p:spPr>
      </p:pic>
      <p:pic>
        <p:nvPicPr>
          <p:cNvPr id="52" name="Picture Placeholder 51" descr="Colour swatch celery">
            <a:extLst>
              <a:ext uri="{FF2B5EF4-FFF2-40B4-BE49-F238E27FC236}">
                <a16:creationId xmlns:a16="http://schemas.microsoft.com/office/drawing/2014/main" id="{24C85A61-F9D6-4347-BFDD-6B8F0450BC6E}"/>
              </a:ext>
            </a:extLst>
          </p:cNvPr>
          <p:cNvPicPr>
            <a:picLocks noGrp="1" noChangeAspect="1"/>
          </p:cNvPicPr>
          <p:nvPr>
            <p:ph type="pic" sz="quarter" idx="16"/>
          </p:nvPr>
        </p:nvPicPr>
        <p:blipFill rotWithShape="1">
          <a:blip r:embed="rId6"/>
          <a:srcRect l="52" r="52"/>
          <a:stretch/>
        </p:blipFill>
        <p:spPr>
          <a:xfrm>
            <a:off x="10122408" y="1463040"/>
            <a:ext cx="1499616" cy="2194560"/>
          </a:xfrm>
        </p:spPr>
      </p:pic>
      <p:pic>
        <p:nvPicPr>
          <p:cNvPr id="54" name="Picture Placeholder 53" descr="Colour swatch chai tea">
            <a:extLst>
              <a:ext uri="{FF2B5EF4-FFF2-40B4-BE49-F238E27FC236}">
                <a16:creationId xmlns:a16="http://schemas.microsoft.com/office/drawing/2014/main" id="{DC78F0D5-25AF-47C4-A483-BDC98D5FC7AA}"/>
              </a:ext>
            </a:extLst>
          </p:cNvPr>
          <p:cNvPicPr>
            <a:picLocks noGrp="1" noChangeAspect="1"/>
          </p:cNvPicPr>
          <p:nvPr>
            <p:ph type="pic" sz="quarter" idx="17"/>
          </p:nvPr>
        </p:nvPicPr>
        <p:blipFill rotWithShape="1">
          <a:blip r:embed="rId7"/>
          <a:srcRect l="105" r="105"/>
          <a:stretch/>
        </p:blipFill>
        <p:spPr>
          <a:xfrm>
            <a:off x="4279392" y="4087368"/>
            <a:ext cx="1499616" cy="2194560"/>
          </a:xfrm>
        </p:spPr>
      </p:pic>
      <p:pic>
        <p:nvPicPr>
          <p:cNvPr id="56" name="Picture Placeholder 55" descr="Colour swatch dewberry">
            <a:extLst>
              <a:ext uri="{FF2B5EF4-FFF2-40B4-BE49-F238E27FC236}">
                <a16:creationId xmlns:a16="http://schemas.microsoft.com/office/drawing/2014/main" id="{22E96B7C-DD7B-455F-998A-444143B3F67C}"/>
              </a:ext>
            </a:extLst>
          </p:cNvPr>
          <p:cNvPicPr>
            <a:picLocks noGrp="1" noChangeAspect="1"/>
          </p:cNvPicPr>
          <p:nvPr>
            <p:ph type="pic" sz="quarter" idx="18"/>
          </p:nvPr>
        </p:nvPicPr>
        <p:blipFill rotWithShape="1">
          <a:blip r:embed="rId8"/>
          <a:srcRect l="105" r="105"/>
          <a:stretch/>
        </p:blipFill>
        <p:spPr>
          <a:xfrm>
            <a:off x="6227064" y="4087368"/>
            <a:ext cx="1499616" cy="2194560"/>
          </a:xfrm>
        </p:spPr>
      </p:pic>
      <p:pic>
        <p:nvPicPr>
          <p:cNvPr id="58" name="Picture Placeholder 57" descr="Colour swatch very peri">
            <a:extLst>
              <a:ext uri="{FF2B5EF4-FFF2-40B4-BE49-F238E27FC236}">
                <a16:creationId xmlns:a16="http://schemas.microsoft.com/office/drawing/2014/main" id="{67E5FD99-94C2-4405-934F-3CC1F81AFC94}"/>
              </a:ext>
            </a:extLst>
          </p:cNvPr>
          <p:cNvPicPr>
            <a:picLocks noGrp="1" noChangeAspect="1"/>
          </p:cNvPicPr>
          <p:nvPr>
            <p:ph type="pic" sz="quarter" idx="19"/>
          </p:nvPr>
        </p:nvPicPr>
        <p:blipFill rotWithShape="1">
          <a:blip r:embed="rId9"/>
          <a:srcRect l="52" r="52"/>
          <a:stretch/>
        </p:blipFill>
        <p:spPr>
          <a:xfrm>
            <a:off x="8174736" y="4087368"/>
            <a:ext cx="1499616" cy="2194560"/>
          </a:xfrm>
        </p:spPr>
      </p:pic>
      <p:pic>
        <p:nvPicPr>
          <p:cNvPr id="60" name="Picture Placeholder 59" descr="Colour swatch eggshell blue">
            <a:extLst>
              <a:ext uri="{FF2B5EF4-FFF2-40B4-BE49-F238E27FC236}">
                <a16:creationId xmlns:a16="http://schemas.microsoft.com/office/drawing/2014/main" id="{6EC317D2-257D-4F75-B14B-4914AB287686}"/>
              </a:ext>
            </a:extLst>
          </p:cNvPr>
          <p:cNvPicPr>
            <a:picLocks noGrp="1" noChangeAspect="1"/>
          </p:cNvPicPr>
          <p:nvPr>
            <p:ph type="pic" sz="quarter" idx="20"/>
          </p:nvPr>
        </p:nvPicPr>
        <p:blipFill rotWithShape="1">
          <a:blip r:embed="rId10"/>
          <a:srcRect l="52" r="52"/>
          <a:stretch/>
        </p:blipFill>
        <p:spPr>
          <a:xfrm>
            <a:off x="10122408" y="4087368"/>
            <a:ext cx="1499616" cy="2194560"/>
          </a:xfrm>
        </p:spPr>
      </p:pic>
    </p:spTree>
    <p:extLst>
      <p:ext uri="{BB962C8B-B14F-4D97-AF65-F5344CB8AC3E}">
        <p14:creationId xmlns:p14="http://schemas.microsoft.com/office/powerpoint/2010/main" val="2378376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1371600"/>
            <a:ext cx="3619501" cy="877824"/>
          </a:xfrm>
        </p:spPr>
        <p:txBody>
          <a:bodyPr rtlCol="0"/>
          <a:lstStyle/>
          <a:p>
            <a:pPr rtl="0"/>
            <a:r>
              <a:rPr lang="en-GB"/>
              <a:t>WELLSPRING </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200" y="2779776"/>
            <a:ext cx="3465576" cy="3255264"/>
          </a:xfrm>
        </p:spPr>
        <p:txBody>
          <a:bodyPr rtlCol="0"/>
          <a:lstStyle/>
          <a:p>
            <a:pPr rtl="0"/>
            <a:r>
              <a:rPr lang="en-GB" sz="1800">
                <a:effectLst/>
                <a:latin typeface="Segoe UI" panose="020B0502040204020203" pitchFamily="34" charset="0"/>
              </a:rPr>
              <a:t>Use this colour palette when you want a blend of nature-infused hues that highlight the compatibility of the greens and the “health giving” properties of these deliciously subtle and nourishing hues.</a:t>
            </a:r>
            <a:endParaRPr lang="en-GB"/>
          </a:p>
        </p:txBody>
      </p:sp>
      <p:pic>
        <p:nvPicPr>
          <p:cNvPr id="10" name="Picture Placeholder 5" descr="Close up of white flower on black background">
            <a:extLst>
              <a:ext uri="{FF2B5EF4-FFF2-40B4-BE49-F238E27FC236}">
                <a16:creationId xmlns:a16="http://schemas.microsoft.com/office/drawing/2014/main" id="{025F302E-F817-4901-88E0-088AAEB6D59E}"/>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17178" b="17178"/>
          <a:stretch/>
        </p:blipFill>
        <p:spPr>
          <a:xfrm>
            <a:off x="4708525" y="960438"/>
            <a:ext cx="6575425" cy="5075237"/>
          </a:xfrm>
        </p:spPr>
      </p:pic>
    </p:spTree>
    <p:extLst>
      <p:ext uri="{BB962C8B-B14F-4D97-AF65-F5344CB8AC3E}">
        <p14:creationId xmlns:p14="http://schemas.microsoft.com/office/powerpoint/2010/main" val="1881260077"/>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D0CD087D-3784-4051-993A-DCD320E11131}"/>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B0135648-3A67-4268-9BA1-044BA5FC9795}"/>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1980BB4A-C572-4B5E-9030-AE366E4DC02E}"/>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633C6420-6C6E-4D6F-8915-1E4716AC76E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Balancing Act</Template>
  <TotalTime>695</TotalTime>
  <Words>412</Words>
  <Application>Microsoft Macintosh PowerPoint</Application>
  <PresentationFormat>Widescreen</PresentationFormat>
  <Paragraphs>52</Paragraphs>
  <Slides>14</Slides>
  <Notes>14</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14</vt:i4>
      </vt:variant>
    </vt:vector>
  </HeadingPairs>
  <TitlesOfParts>
    <vt:vector size="23" baseType="lpstr">
      <vt:lpstr>Arial</vt:lpstr>
      <vt:lpstr>Calibri</vt:lpstr>
      <vt:lpstr>Segoe UI</vt:lpstr>
      <vt:lpstr>Segoe UI Light</vt:lpstr>
      <vt:lpstr>Wingdings</vt:lpstr>
      <vt:lpstr>Balancing Act</vt:lpstr>
      <vt:lpstr>Wellspring</vt:lpstr>
      <vt:lpstr>Star of the show</vt:lpstr>
      <vt:lpstr>Amusements</vt:lpstr>
      <vt:lpstr>Website Blackboard</vt:lpstr>
      <vt:lpstr>Home Page</vt:lpstr>
      <vt:lpstr>Main Page Elements</vt:lpstr>
      <vt:lpstr>Other Page Elements</vt:lpstr>
      <vt:lpstr>VERY PERI</vt:lpstr>
      <vt:lpstr>BALANCING ACT</vt:lpstr>
      <vt:lpstr>BALANCING ACT</vt:lpstr>
      <vt:lpstr>WELLSPRING</vt:lpstr>
      <vt:lpstr>WELLSPRING </vt:lpstr>
      <vt:lpstr>THE STAR OF THE SHOW</vt:lpstr>
      <vt:lpstr>THE STAR OF THE SHOW</vt:lpstr>
      <vt:lpstr>AMUSEMENTS</vt:lpstr>
      <vt:lpstr>AMUSEMENTS </vt:lpstr>
      <vt:lpstr>USE THESE COLOURS IN ANY 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Blackboard</dc:title>
  <dc:creator>Schminkel, Thorsten</dc:creator>
  <cp:lastModifiedBy>Schminkel, Thorsten</cp:lastModifiedBy>
  <cp:revision>4</cp:revision>
  <dcterms:created xsi:type="dcterms:W3CDTF">2022-03-26T07:31:08Z</dcterms:created>
  <dcterms:modified xsi:type="dcterms:W3CDTF">2022-03-26T19:06:51Z</dcterms:modified>
</cp:coreProperties>
</file>